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7"/>
  </p:notesMasterIdLst>
  <p:sldIdLst>
    <p:sldId id="349" r:id="rId2"/>
    <p:sldId id="266" r:id="rId3"/>
    <p:sldId id="273" r:id="rId4"/>
    <p:sldId id="342" r:id="rId5"/>
    <p:sldId id="336" r:id="rId6"/>
    <p:sldId id="345" r:id="rId7"/>
    <p:sldId id="339" r:id="rId8"/>
    <p:sldId id="271" r:id="rId9"/>
    <p:sldId id="347" r:id="rId10"/>
    <p:sldId id="338" r:id="rId11"/>
    <p:sldId id="276" r:id="rId12"/>
    <p:sldId id="281" r:id="rId13"/>
    <p:sldId id="292" r:id="rId14"/>
    <p:sldId id="265" r:id="rId15"/>
    <p:sldId id="346" r:id="rId16"/>
  </p:sldIdLst>
  <p:sldSz cx="9144000" cy="5143500" type="screen16x9"/>
  <p:notesSz cx="6858000" cy="9144000"/>
  <p:embeddedFontLst>
    <p:embeddedFont>
      <p:font typeface="Montserrat" pitchFamily="2" charset="77"/>
      <p:regular r:id="rId18"/>
      <p:bold r:id="rId19"/>
      <p:italic r:id="rId20"/>
      <p:boldItalic r:id="rId21"/>
    </p:embeddedFont>
    <p:embeddedFont>
      <p:font typeface="Raleway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E0A3009-3005-4666-9383-D083DC5FC3C7}">
  <a:tblStyle styleId="{9E0A3009-3005-4666-9383-D083DC5FC3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85103"/>
  </p:normalViewPr>
  <p:slideViewPr>
    <p:cSldViewPr snapToGrid="0">
      <p:cViewPr varScale="1">
        <p:scale>
          <a:sx n="132" d="100"/>
          <a:sy n="132" d="100"/>
        </p:scale>
        <p:origin x="7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gif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85d32b42a5_0_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85d32b42a5_0_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g85f35364b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" name="Google Shape;2061;g85f35364b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b437ff306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b437ff306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b437ff3066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" name="Google Shape;2720;gb437ff3066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b8a5aef31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b8a5aef31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85d32b42a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85d32b42a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b437ff3066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b437ff3066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85d32b42a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85d32b42a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6265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85d32b42a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85d32b42a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121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85d32b42a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85d32b42a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8151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85f35364b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85f35364b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General side effects, but ours is more specific, accurate, customized to the patient history condition.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b437ff3066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" name="Google Shape;2720;gb437ff3066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We used </a:t>
            </a:r>
            <a:r>
              <a:rPr lang="en-US" dirty="0" err="1"/>
              <a:t>MindsDB</a:t>
            </a:r>
            <a:r>
              <a:rPr lang="en-US" dirty="0"/>
              <a:t> for web crawling data about drugs and side affects.</a:t>
            </a:r>
          </a:p>
          <a:p>
            <a:r>
              <a:rPr lang="en-US" dirty="0"/>
              <a:t>Together AI for accessing open-source </a:t>
            </a:r>
            <a:r>
              <a:rPr lang="en-US" dirty="0" err="1"/>
              <a:t>llms</a:t>
            </a:r>
            <a:r>
              <a:rPr lang="en-US" dirty="0"/>
              <a:t> (it is like </a:t>
            </a:r>
            <a:r>
              <a:rPr lang="en-US" dirty="0" err="1"/>
              <a:t>huggingface</a:t>
            </a:r>
            <a:r>
              <a:rPr lang="en-US" dirty="0"/>
              <a:t>)</a:t>
            </a:r>
          </a:p>
          <a:p>
            <a:r>
              <a:rPr lang="en-US" dirty="0" err="1"/>
              <a:t>LangChain</a:t>
            </a:r>
            <a:r>
              <a:rPr lang="en-US" dirty="0"/>
              <a:t> for </a:t>
            </a:r>
            <a:r>
              <a:rPr lang="en-US" dirty="0" err="1"/>
              <a:t>implmeneting</a:t>
            </a:r>
            <a:r>
              <a:rPr lang="en-US" dirty="0"/>
              <a:t> RAG system (indexing and document retrieval)</a:t>
            </a:r>
          </a:p>
          <a:p>
            <a:r>
              <a:rPr lang="en-US" dirty="0" err="1"/>
              <a:t>Streamlit</a:t>
            </a:r>
            <a:r>
              <a:rPr lang="en-US" dirty="0"/>
              <a:t>: UI integration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962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85f35364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85f35364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3"/>
          <p:cNvGrpSpPr/>
          <p:nvPr/>
        </p:nvGrpSpPr>
        <p:grpSpPr>
          <a:xfrm>
            <a:off x="826471" y="531945"/>
            <a:ext cx="7491057" cy="4079610"/>
            <a:chOff x="841175" y="1036025"/>
            <a:chExt cx="5753500" cy="3133100"/>
          </a:xfrm>
        </p:grpSpPr>
        <p:sp>
          <p:nvSpPr>
            <p:cNvPr id="15" name="Google Shape;15;p3"/>
            <p:cNvSpPr/>
            <p:nvPr/>
          </p:nvSpPr>
          <p:spPr>
            <a:xfrm>
              <a:off x="841175" y="1036025"/>
              <a:ext cx="5753500" cy="3133100"/>
            </a:xfrm>
            <a:custGeom>
              <a:avLst/>
              <a:gdLst/>
              <a:ahLst/>
              <a:cxnLst/>
              <a:rect l="l" t="t" r="r" b="b"/>
              <a:pathLst>
                <a:path w="230140" h="125324" extrusionOk="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751925" y="1176225"/>
              <a:ext cx="712150" cy="591475"/>
            </a:xfrm>
            <a:custGeom>
              <a:avLst/>
              <a:gdLst/>
              <a:ahLst/>
              <a:cxnLst/>
              <a:rect l="l" t="t" r="r" b="b"/>
              <a:pathLst>
                <a:path w="28486" h="23659" extrusionOk="0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890000" y="2445890"/>
            <a:ext cx="536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931500" y="1884600"/>
            <a:ext cx="1281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 rot="-4865444">
            <a:off x="-3485036" y="703416"/>
            <a:ext cx="5233868" cy="4453602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23797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8509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3"/>
          </p:nvPr>
        </p:nvSpPr>
        <p:spPr>
          <a:xfrm>
            <a:off x="1517950" y="228951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4" hasCustomPrompt="1"/>
          </p:nvPr>
        </p:nvSpPr>
        <p:spPr>
          <a:xfrm>
            <a:off x="2379700" y="32514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5"/>
          </p:nvPr>
        </p:nvSpPr>
        <p:spPr>
          <a:xfrm>
            <a:off x="1850950" y="36954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6"/>
          </p:nvPr>
        </p:nvSpPr>
        <p:spPr>
          <a:xfrm>
            <a:off x="1517950" y="404906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7" hasCustomPrompt="1"/>
          </p:nvPr>
        </p:nvSpPr>
        <p:spPr>
          <a:xfrm>
            <a:off x="5801300" y="32514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5150150" y="3695401"/>
            <a:ext cx="22653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9"/>
          </p:nvPr>
        </p:nvSpPr>
        <p:spPr>
          <a:xfrm>
            <a:off x="4939550" y="404906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3" hasCustomPrompt="1"/>
          </p:nvPr>
        </p:nvSpPr>
        <p:spPr>
          <a:xfrm>
            <a:off x="58013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4"/>
          </p:nvPr>
        </p:nvSpPr>
        <p:spPr>
          <a:xfrm>
            <a:off x="52725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5"/>
          </p:nvPr>
        </p:nvSpPr>
        <p:spPr>
          <a:xfrm>
            <a:off x="4939550" y="228951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BLANK_2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 hasCustomPrompt="1"/>
          </p:nvPr>
        </p:nvSpPr>
        <p:spPr>
          <a:xfrm>
            <a:off x="789517" y="1553875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89517" y="2404675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2"/>
          </p:nvPr>
        </p:nvSpPr>
        <p:spPr>
          <a:xfrm>
            <a:off x="789517" y="2028175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3" hasCustomPrompt="1"/>
          </p:nvPr>
        </p:nvSpPr>
        <p:spPr>
          <a:xfrm>
            <a:off x="3594500" y="1553875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4"/>
          </p:nvPr>
        </p:nvSpPr>
        <p:spPr>
          <a:xfrm>
            <a:off x="3594400" y="2404675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5"/>
          </p:nvPr>
        </p:nvSpPr>
        <p:spPr>
          <a:xfrm>
            <a:off x="3594400" y="2028175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6" hasCustomPrompt="1"/>
          </p:nvPr>
        </p:nvSpPr>
        <p:spPr>
          <a:xfrm>
            <a:off x="6399383" y="1553875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7"/>
          </p:nvPr>
        </p:nvSpPr>
        <p:spPr>
          <a:xfrm>
            <a:off x="6399285" y="2404675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8"/>
          </p:nvPr>
        </p:nvSpPr>
        <p:spPr>
          <a:xfrm>
            <a:off x="6399285" y="2028175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9" hasCustomPrompt="1"/>
          </p:nvPr>
        </p:nvSpPr>
        <p:spPr>
          <a:xfrm>
            <a:off x="2192005" y="3045175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3"/>
          </p:nvPr>
        </p:nvSpPr>
        <p:spPr>
          <a:xfrm>
            <a:off x="2192007" y="3895975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14"/>
          </p:nvPr>
        </p:nvSpPr>
        <p:spPr>
          <a:xfrm>
            <a:off x="2192007" y="3519475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5"/>
          </p:nvPr>
        </p:nvSpPr>
        <p:spPr>
          <a:xfrm>
            <a:off x="718500" y="348450"/>
            <a:ext cx="77070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 rot="5400000">
            <a:off x="7545456" y="324134"/>
            <a:ext cx="1922676" cy="1274400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 rot="-5400000" flipH="1">
            <a:off x="-324144" y="324134"/>
            <a:ext cx="1922676" cy="1274400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 idx="16" hasCustomPrompt="1"/>
          </p:nvPr>
        </p:nvSpPr>
        <p:spPr>
          <a:xfrm>
            <a:off x="4996893" y="3045175"/>
            <a:ext cx="19551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17"/>
          </p:nvPr>
        </p:nvSpPr>
        <p:spPr>
          <a:xfrm>
            <a:off x="4996895" y="3895975"/>
            <a:ext cx="19551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18"/>
          </p:nvPr>
        </p:nvSpPr>
        <p:spPr>
          <a:xfrm>
            <a:off x="4996895" y="3519475"/>
            <a:ext cx="19551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/>
          <p:nvPr/>
        </p:nvSpPr>
        <p:spPr>
          <a:xfrm rot="-3114526" flipH="1">
            <a:off x="8004839" y="4051859"/>
            <a:ext cx="367310" cy="1039016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5"/>
          <p:cNvSpPr/>
          <p:nvPr/>
        </p:nvSpPr>
        <p:spPr>
          <a:xfrm rot="-3114526" flipH="1">
            <a:off x="8153233" y="4103102"/>
            <a:ext cx="116146" cy="977704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/>
          <p:nvPr/>
        </p:nvSpPr>
        <p:spPr>
          <a:xfrm rot="-2496183" flipH="1">
            <a:off x="8182834" y="3866127"/>
            <a:ext cx="367288" cy="1039008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5"/>
          <p:cNvSpPr/>
          <p:nvPr/>
        </p:nvSpPr>
        <p:spPr>
          <a:xfrm rot="-2496183" flipH="1">
            <a:off x="8327168" y="3921127"/>
            <a:ext cx="116138" cy="977696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943450" y="1723575"/>
            <a:ext cx="22035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1327475" y="2239750"/>
            <a:ext cx="1435500" cy="3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5954288" y="1723575"/>
            <a:ext cx="22035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6324038" y="2235750"/>
            <a:ext cx="14640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3448888" y="3133725"/>
            <a:ext cx="22035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3850975" y="3655723"/>
            <a:ext cx="1395900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okkitt ExtraBold"/>
              <a:ea typeface="Rokkitt ExtraBold"/>
              <a:cs typeface="Rokkitt ExtraBold"/>
              <a:sym typeface="Rokkitt ExtraBold"/>
            </a:endParaRPr>
          </a:p>
        </p:txBody>
      </p:sp>
      <p:sp>
        <p:nvSpPr>
          <p:cNvPr id="122" name="Google Shape;122;p15"/>
          <p:cNvSpPr txBox="1">
            <a:spLocks noGrp="1"/>
          </p:cNvSpPr>
          <p:nvPr>
            <p:ph type="title" idx="2"/>
          </p:nvPr>
        </p:nvSpPr>
        <p:spPr>
          <a:xfrm>
            <a:off x="917663" y="2199656"/>
            <a:ext cx="2240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idx="3" hasCustomPrompt="1"/>
          </p:nvPr>
        </p:nvSpPr>
        <p:spPr>
          <a:xfrm>
            <a:off x="917575" y="1748625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917663" y="2599027"/>
            <a:ext cx="22401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 idx="4"/>
          </p:nvPr>
        </p:nvSpPr>
        <p:spPr>
          <a:xfrm>
            <a:off x="3508954" y="3599831"/>
            <a:ext cx="2240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title" idx="5" hasCustomPrompt="1"/>
          </p:nvPr>
        </p:nvSpPr>
        <p:spPr>
          <a:xfrm>
            <a:off x="3508900" y="3148850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6"/>
          </p:nvPr>
        </p:nvSpPr>
        <p:spPr>
          <a:xfrm>
            <a:off x="3508954" y="3999201"/>
            <a:ext cx="22401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title" idx="7"/>
          </p:nvPr>
        </p:nvSpPr>
        <p:spPr>
          <a:xfrm>
            <a:off x="6185502" y="2199656"/>
            <a:ext cx="2240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 idx="8" hasCustomPrompt="1"/>
          </p:nvPr>
        </p:nvSpPr>
        <p:spPr>
          <a:xfrm>
            <a:off x="6185451" y="1748625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9"/>
          </p:nvPr>
        </p:nvSpPr>
        <p:spPr>
          <a:xfrm>
            <a:off x="6185502" y="2599027"/>
            <a:ext cx="22401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3896275" y="884775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 rot="-5400000">
            <a:off x="8190444" y="4064723"/>
            <a:ext cx="1053829" cy="853282"/>
          </a:xfrm>
          <a:custGeom>
            <a:avLst/>
            <a:gdLst/>
            <a:ahLst/>
            <a:cxnLst/>
            <a:rect l="l" t="t" r="r" b="b"/>
            <a:pathLst>
              <a:path w="7714" h="6246" extrusionOk="0">
                <a:moveTo>
                  <a:pt x="4870" y="1"/>
                </a:moveTo>
                <a:cubicBezTo>
                  <a:pt x="4471" y="1"/>
                  <a:pt x="4071" y="145"/>
                  <a:pt x="3834" y="430"/>
                </a:cubicBezTo>
                <a:cubicBezTo>
                  <a:pt x="3374" y="992"/>
                  <a:pt x="3352" y="1788"/>
                  <a:pt x="3113" y="2446"/>
                </a:cubicBezTo>
                <a:cubicBezTo>
                  <a:pt x="2829" y="3225"/>
                  <a:pt x="2233" y="3645"/>
                  <a:pt x="1631" y="4201"/>
                </a:cubicBezTo>
                <a:cubicBezTo>
                  <a:pt x="1057" y="4735"/>
                  <a:pt x="200" y="5417"/>
                  <a:pt x="1" y="6246"/>
                </a:cubicBezTo>
                <a:lnTo>
                  <a:pt x="7714" y="6246"/>
                </a:lnTo>
                <a:cubicBezTo>
                  <a:pt x="7714" y="6184"/>
                  <a:pt x="7714" y="6121"/>
                  <a:pt x="7714" y="6059"/>
                </a:cubicBezTo>
                <a:cubicBezTo>
                  <a:pt x="7708" y="5900"/>
                  <a:pt x="7691" y="5746"/>
                  <a:pt x="7668" y="5593"/>
                </a:cubicBezTo>
                <a:cubicBezTo>
                  <a:pt x="7515" y="4684"/>
                  <a:pt x="7026" y="3895"/>
                  <a:pt x="6458" y="3168"/>
                </a:cubicBezTo>
                <a:cubicBezTo>
                  <a:pt x="6209" y="2844"/>
                  <a:pt x="6021" y="2481"/>
                  <a:pt x="6032" y="2066"/>
                </a:cubicBezTo>
                <a:cubicBezTo>
                  <a:pt x="6049" y="1651"/>
                  <a:pt x="6163" y="1220"/>
                  <a:pt x="6067" y="799"/>
                </a:cubicBezTo>
                <a:cubicBezTo>
                  <a:pt x="5943" y="264"/>
                  <a:pt x="5408" y="1"/>
                  <a:pt x="48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 rot="10800000" flipH="1">
            <a:off x="7982753" y="3997334"/>
            <a:ext cx="1161254" cy="1146169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2285474" flipH="1">
            <a:off x="366911" y="3867279"/>
            <a:ext cx="367310" cy="1039016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 rot="2285474" flipH="1">
            <a:off x="471906" y="3920747"/>
            <a:ext cx="116146" cy="977704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 rot="2903817" flipH="1">
            <a:off x="552657" y="4045267"/>
            <a:ext cx="367288" cy="1039008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 rot="2903817" flipH="1">
            <a:off x="653888" y="4094682"/>
            <a:ext cx="116138" cy="977696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 rot="10800000" flipH="1">
            <a:off x="5" y="4105460"/>
            <a:ext cx="1541444" cy="1038041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 flipH="1">
            <a:off x="655615" y="4452610"/>
            <a:ext cx="853284" cy="690886"/>
          </a:xfrm>
          <a:custGeom>
            <a:avLst/>
            <a:gdLst/>
            <a:ahLst/>
            <a:cxnLst/>
            <a:rect l="l" t="t" r="r" b="b"/>
            <a:pathLst>
              <a:path w="7714" h="6246" extrusionOk="0">
                <a:moveTo>
                  <a:pt x="4870" y="1"/>
                </a:moveTo>
                <a:cubicBezTo>
                  <a:pt x="4471" y="1"/>
                  <a:pt x="4071" y="145"/>
                  <a:pt x="3834" y="430"/>
                </a:cubicBezTo>
                <a:cubicBezTo>
                  <a:pt x="3374" y="992"/>
                  <a:pt x="3352" y="1788"/>
                  <a:pt x="3113" y="2446"/>
                </a:cubicBezTo>
                <a:cubicBezTo>
                  <a:pt x="2829" y="3225"/>
                  <a:pt x="2233" y="3645"/>
                  <a:pt x="1631" y="4201"/>
                </a:cubicBezTo>
                <a:cubicBezTo>
                  <a:pt x="1057" y="4735"/>
                  <a:pt x="200" y="5417"/>
                  <a:pt x="1" y="6246"/>
                </a:cubicBezTo>
                <a:lnTo>
                  <a:pt x="7714" y="6246"/>
                </a:lnTo>
                <a:cubicBezTo>
                  <a:pt x="7714" y="6184"/>
                  <a:pt x="7714" y="6121"/>
                  <a:pt x="7714" y="6059"/>
                </a:cubicBezTo>
                <a:cubicBezTo>
                  <a:pt x="7708" y="5900"/>
                  <a:pt x="7691" y="5746"/>
                  <a:pt x="7668" y="5593"/>
                </a:cubicBezTo>
                <a:cubicBezTo>
                  <a:pt x="7515" y="4684"/>
                  <a:pt x="7026" y="3895"/>
                  <a:pt x="6458" y="3168"/>
                </a:cubicBezTo>
                <a:cubicBezTo>
                  <a:pt x="6209" y="2844"/>
                  <a:pt x="6021" y="2481"/>
                  <a:pt x="6032" y="2066"/>
                </a:cubicBezTo>
                <a:cubicBezTo>
                  <a:pt x="6049" y="1651"/>
                  <a:pt x="6163" y="1220"/>
                  <a:pt x="6067" y="799"/>
                </a:cubicBezTo>
                <a:cubicBezTo>
                  <a:pt x="5943" y="264"/>
                  <a:pt x="5408" y="1"/>
                  <a:pt x="48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5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 txBox="1">
            <a:spLocks noGrp="1"/>
          </p:cNvSpPr>
          <p:nvPr>
            <p:ph type="title" hasCustomPrompt="1"/>
          </p:nvPr>
        </p:nvSpPr>
        <p:spPr>
          <a:xfrm>
            <a:off x="1702650" y="615475"/>
            <a:ext cx="57387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1"/>
          </p:nvPr>
        </p:nvSpPr>
        <p:spPr>
          <a:xfrm>
            <a:off x="2466600" y="1137600"/>
            <a:ext cx="42108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title" idx="2" hasCustomPrompt="1"/>
          </p:nvPr>
        </p:nvSpPr>
        <p:spPr>
          <a:xfrm>
            <a:off x="1702650" y="2187525"/>
            <a:ext cx="57387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4" name="Google Shape;144;p16"/>
          <p:cNvSpPr txBox="1">
            <a:spLocks noGrp="1"/>
          </p:cNvSpPr>
          <p:nvPr>
            <p:ph type="subTitle" idx="3"/>
          </p:nvPr>
        </p:nvSpPr>
        <p:spPr>
          <a:xfrm>
            <a:off x="2466600" y="2709525"/>
            <a:ext cx="42108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title" idx="4" hasCustomPrompt="1"/>
          </p:nvPr>
        </p:nvSpPr>
        <p:spPr>
          <a:xfrm>
            <a:off x="1702650" y="3699275"/>
            <a:ext cx="57387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6" name="Google Shape;146;p16"/>
          <p:cNvSpPr txBox="1">
            <a:spLocks noGrp="1"/>
          </p:cNvSpPr>
          <p:nvPr>
            <p:ph type="subTitle" idx="5"/>
          </p:nvPr>
        </p:nvSpPr>
        <p:spPr>
          <a:xfrm>
            <a:off x="2119800" y="4221275"/>
            <a:ext cx="4904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3896275" y="1808700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 rot="9300220" flipH="1">
            <a:off x="441320" y="1650093"/>
            <a:ext cx="367322" cy="1039031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 rot="9300220" flipH="1">
            <a:off x="555885" y="1652074"/>
            <a:ext cx="116149" cy="977718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6"/>
          <p:cNvGrpSpPr/>
          <p:nvPr/>
        </p:nvGrpSpPr>
        <p:grpSpPr>
          <a:xfrm rot="-7329578">
            <a:off x="7904987" y="3100090"/>
            <a:ext cx="1099147" cy="628721"/>
            <a:chOff x="6238006" y="3251045"/>
            <a:chExt cx="1099105" cy="628697"/>
          </a:xfrm>
        </p:grpSpPr>
        <p:sp>
          <p:nvSpPr>
            <p:cNvPr id="151" name="Google Shape;151;p16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6"/>
          <p:cNvSpPr/>
          <p:nvPr/>
        </p:nvSpPr>
        <p:spPr>
          <a:xfrm rot="5400000">
            <a:off x="6955498" y="2357979"/>
            <a:ext cx="3581907" cy="795093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 rot="5400000" flipH="1">
            <a:off x="-1201990" y="2160834"/>
            <a:ext cx="3088175" cy="68420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3896275" y="3395350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CUSTOM_25_1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/>
          <p:nvPr/>
        </p:nvSpPr>
        <p:spPr>
          <a:xfrm rot="10800000">
            <a:off x="2896412" y="-9275"/>
            <a:ext cx="3922688" cy="783974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title" hasCustomPrompt="1"/>
          </p:nvPr>
        </p:nvSpPr>
        <p:spPr>
          <a:xfrm>
            <a:off x="1200950" y="2187525"/>
            <a:ext cx="67422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1"/>
          </p:nvPr>
        </p:nvSpPr>
        <p:spPr>
          <a:xfrm>
            <a:off x="2067725" y="2907500"/>
            <a:ext cx="5008500" cy="2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0" name="Google Shape;160;p17"/>
          <p:cNvGrpSpPr/>
          <p:nvPr/>
        </p:nvGrpSpPr>
        <p:grpSpPr>
          <a:xfrm rot="-2835921">
            <a:off x="3427002" y="4081384"/>
            <a:ext cx="1099099" cy="628694"/>
            <a:chOff x="6238006" y="3251045"/>
            <a:chExt cx="1099105" cy="628697"/>
          </a:xfrm>
        </p:grpSpPr>
        <p:sp>
          <p:nvSpPr>
            <p:cNvPr id="161" name="Google Shape;161;p17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17"/>
          <p:cNvSpPr/>
          <p:nvPr/>
        </p:nvSpPr>
        <p:spPr>
          <a:xfrm>
            <a:off x="3912888" y="3309625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17"/>
          <p:cNvGrpSpPr/>
          <p:nvPr/>
        </p:nvGrpSpPr>
        <p:grpSpPr>
          <a:xfrm rot="-1929578">
            <a:off x="3770212" y="4139693"/>
            <a:ext cx="1099147" cy="628721"/>
            <a:chOff x="6238006" y="3251045"/>
            <a:chExt cx="1099105" cy="628697"/>
          </a:xfrm>
        </p:grpSpPr>
        <p:sp>
          <p:nvSpPr>
            <p:cNvPr id="165" name="Google Shape;165;p17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7"/>
          <p:cNvGrpSpPr/>
          <p:nvPr/>
        </p:nvGrpSpPr>
        <p:grpSpPr>
          <a:xfrm rot="2491075" flipH="1">
            <a:off x="3174430" y="4139544"/>
            <a:ext cx="1099181" cy="628741"/>
            <a:chOff x="6238006" y="3251045"/>
            <a:chExt cx="1099105" cy="628697"/>
          </a:xfrm>
        </p:grpSpPr>
        <p:sp>
          <p:nvSpPr>
            <p:cNvPr id="168" name="Google Shape;168;p17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17"/>
          <p:cNvSpPr/>
          <p:nvPr/>
        </p:nvSpPr>
        <p:spPr>
          <a:xfrm>
            <a:off x="2523325" y="4459275"/>
            <a:ext cx="4097337" cy="684221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7"/>
          <p:cNvGrpSpPr/>
          <p:nvPr/>
        </p:nvGrpSpPr>
        <p:grpSpPr>
          <a:xfrm rot="-7964079" flipH="1">
            <a:off x="4789252" y="398025"/>
            <a:ext cx="1099099" cy="628694"/>
            <a:chOff x="6238006" y="3251045"/>
            <a:chExt cx="1099105" cy="628697"/>
          </a:xfrm>
        </p:grpSpPr>
        <p:sp>
          <p:nvSpPr>
            <p:cNvPr id="172" name="Google Shape;172;p17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17"/>
          <p:cNvGrpSpPr/>
          <p:nvPr/>
        </p:nvGrpSpPr>
        <p:grpSpPr>
          <a:xfrm rot="7640932">
            <a:off x="4727446" y="301359"/>
            <a:ext cx="1099166" cy="628732"/>
            <a:chOff x="6238006" y="3251045"/>
            <a:chExt cx="1099105" cy="628697"/>
          </a:xfrm>
        </p:grpSpPr>
        <p:sp>
          <p:nvSpPr>
            <p:cNvPr id="175" name="Google Shape;175;p17"/>
            <p:cNvSpPr/>
            <p:nvPr/>
          </p:nvSpPr>
          <p:spPr>
            <a:xfrm rot="6318812" flipH="1">
              <a:off x="6603916" y="3045889"/>
              <a:ext cx="367285" cy="1039009"/>
            </a:xfrm>
            <a:custGeom>
              <a:avLst/>
              <a:gdLst/>
              <a:ahLst/>
              <a:cxnLst/>
              <a:rect l="l" t="t" r="r" b="b"/>
              <a:pathLst>
                <a:path w="7590" h="21471" extrusionOk="0">
                  <a:moveTo>
                    <a:pt x="3814" y="1"/>
                  </a:moveTo>
                  <a:cubicBezTo>
                    <a:pt x="3469" y="1"/>
                    <a:pt x="3125" y="153"/>
                    <a:pt x="2842" y="358"/>
                  </a:cubicBezTo>
                  <a:cubicBezTo>
                    <a:pt x="1920" y="1065"/>
                    <a:pt x="1554" y="2265"/>
                    <a:pt x="1933" y="3363"/>
                  </a:cubicBezTo>
                  <a:cubicBezTo>
                    <a:pt x="2198" y="4083"/>
                    <a:pt x="2791" y="4727"/>
                    <a:pt x="2753" y="5497"/>
                  </a:cubicBezTo>
                  <a:cubicBezTo>
                    <a:pt x="2678" y="6912"/>
                    <a:pt x="632" y="7467"/>
                    <a:pt x="291" y="8844"/>
                  </a:cubicBezTo>
                  <a:cubicBezTo>
                    <a:pt x="39" y="9892"/>
                    <a:pt x="859" y="10839"/>
                    <a:pt x="1428" y="11798"/>
                  </a:cubicBezTo>
                  <a:cubicBezTo>
                    <a:pt x="1794" y="12417"/>
                    <a:pt x="2059" y="13036"/>
                    <a:pt x="1869" y="13705"/>
                  </a:cubicBezTo>
                  <a:cubicBezTo>
                    <a:pt x="1642" y="14500"/>
                    <a:pt x="834" y="14980"/>
                    <a:pt x="405" y="15687"/>
                  </a:cubicBezTo>
                  <a:cubicBezTo>
                    <a:pt x="51" y="16319"/>
                    <a:pt x="1" y="17076"/>
                    <a:pt x="278" y="17746"/>
                  </a:cubicBezTo>
                  <a:cubicBezTo>
                    <a:pt x="569" y="18427"/>
                    <a:pt x="1175" y="18907"/>
                    <a:pt x="1617" y="19513"/>
                  </a:cubicBezTo>
                  <a:cubicBezTo>
                    <a:pt x="2034" y="20069"/>
                    <a:pt x="2286" y="20877"/>
                    <a:pt x="1933" y="21471"/>
                  </a:cubicBezTo>
                  <a:lnTo>
                    <a:pt x="6680" y="21471"/>
                  </a:lnTo>
                  <a:lnTo>
                    <a:pt x="6680" y="21420"/>
                  </a:lnTo>
                  <a:cubicBezTo>
                    <a:pt x="6693" y="21319"/>
                    <a:pt x="6693" y="21205"/>
                    <a:pt x="6680" y="21104"/>
                  </a:cubicBezTo>
                  <a:cubicBezTo>
                    <a:pt x="6605" y="20056"/>
                    <a:pt x="5582" y="19223"/>
                    <a:pt x="5645" y="18175"/>
                  </a:cubicBezTo>
                  <a:cubicBezTo>
                    <a:pt x="5721" y="17241"/>
                    <a:pt x="6592" y="16597"/>
                    <a:pt x="7072" y="15788"/>
                  </a:cubicBezTo>
                  <a:cubicBezTo>
                    <a:pt x="7590" y="14867"/>
                    <a:pt x="7577" y="13730"/>
                    <a:pt x="7021" y="12834"/>
                  </a:cubicBezTo>
                  <a:cubicBezTo>
                    <a:pt x="6819" y="12518"/>
                    <a:pt x="6579" y="12240"/>
                    <a:pt x="6327" y="11975"/>
                  </a:cubicBezTo>
                  <a:cubicBezTo>
                    <a:pt x="5898" y="11495"/>
                    <a:pt x="5468" y="11015"/>
                    <a:pt x="5355" y="10460"/>
                  </a:cubicBezTo>
                  <a:cubicBezTo>
                    <a:pt x="5329" y="10321"/>
                    <a:pt x="5317" y="10169"/>
                    <a:pt x="5342" y="10031"/>
                  </a:cubicBezTo>
                  <a:cubicBezTo>
                    <a:pt x="5405" y="9387"/>
                    <a:pt x="5910" y="8894"/>
                    <a:pt x="6289" y="8351"/>
                  </a:cubicBezTo>
                  <a:cubicBezTo>
                    <a:pt x="7059" y="7215"/>
                    <a:pt x="7223" y="5725"/>
                    <a:pt x="6920" y="4374"/>
                  </a:cubicBezTo>
                  <a:cubicBezTo>
                    <a:pt x="6605" y="3035"/>
                    <a:pt x="5872" y="1810"/>
                    <a:pt x="5001" y="750"/>
                  </a:cubicBezTo>
                  <a:cubicBezTo>
                    <a:pt x="4761" y="459"/>
                    <a:pt x="4483" y="156"/>
                    <a:pt x="4117" y="43"/>
                  </a:cubicBezTo>
                  <a:cubicBezTo>
                    <a:pt x="4017" y="14"/>
                    <a:pt x="3916" y="1"/>
                    <a:pt x="3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 rot="6318812" flipH="1">
              <a:off x="6700481" y="3066386"/>
              <a:ext cx="116137" cy="977697"/>
            </a:xfrm>
            <a:custGeom>
              <a:avLst/>
              <a:gdLst/>
              <a:ahLst/>
              <a:cxnLst/>
              <a:rect l="l" t="t" r="r" b="b"/>
              <a:pathLst>
                <a:path w="2400" h="20204" extrusionOk="0">
                  <a:moveTo>
                    <a:pt x="948" y="0"/>
                  </a:moveTo>
                  <a:lnTo>
                    <a:pt x="809" y="76"/>
                  </a:lnTo>
                  <a:cubicBezTo>
                    <a:pt x="1592" y="1377"/>
                    <a:pt x="2223" y="2551"/>
                    <a:pt x="2072" y="3839"/>
                  </a:cubicBezTo>
                  <a:cubicBezTo>
                    <a:pt x="1983" y="4597"/>
                    <a:pt x="1617" y="5304"/>
                    <a:pt x="1251" y="5998"/>
                  </a:cubicBezTo>
                  <a:cubicBezTo>
                    <a:pt x="796" y="6844"/>
                    <a:pt x="342" y="7728"/>
                    <a:pt x="417" y="8700"/>
                  </a:cubicBezTo>
                  <a:cubicBezTo>
                    <a:pt x="468" y="9319"/>
                    <a:pt x="733" y="9900"/>
                    <a:pt x="998" y="10456"/>
                  </a:cubicBezTo>
                  <a:lnTo>
                    <a:pt x="1061" y="10582"/>
                  </a:lnTo>
                  <a:cubicBezTo>
                    <a:pt x="1314" y="11137"/>
                    <a:pt x="1554" y="11693"/>
                    <a:pt x="1566" y="12274"/>
                  </a:cubicBezTo>
                  <a:lnTo>
                    <a:pt x="1566" y="12324"/>
                  </a:lnTo>
                  <a:cubicBezTo>
                    <a:pt x="1554" y="12867"/>
                    <a:pt x="1415" y="13410"/>
                    <a:pt x="1175" y="13903"/>
                  </a:cubicBezTo>
                  <a:cubicBezTo>
                    <a:pt x="1087" y="14105"/>
                    <a:pt x="998" y="14319"/>
                    <a:pt x="897" y="14521"/>
                  </a:cubicBezTo>
                  <a:cubicBezTo>
                    <a:pt x="455" y="15456"/>
                    <a:pt x="1" y="16441"/>
                    <a:pt x="405" y="17388"/>
                  </a:cubicBezTo>
                  <a:cubicBezTo>
                    <a:pt x="569" y="17741"/>
                    <a:pt x="809" y="18070"/>
                    <a:pt x="1087" y="18360"/>
                  </a:cubicBezTo>
                  <a:cubicBezTo>
                    <a:pt x="1314" y="18600"/>
                    <a:pt x="1516" y="18865"/>
                    <a:pt x="1680" y="19143"/>
                  </a:cubicBezTo>
                  <a:cubicBezTo>
                    <a:pt x="1857" y="19471"/>
                    <a:pt x="1945" y="19837"/>
                    <a:pt x="1945" y="20204"/>
                  </a:cubicBezTo>
                  <a:lnTo>
                    <a:pt x="2109" y="20204"/>
                  </a:lnTo>
                  <a:cubicBezTo>
                    <a:pt x="2097" y="19800"/>
                    <a:pt x="1996" y="19408"/>
                    <a:pt x="1819" y="19067"/>
                  </a:cubicBezTo>
                  <a:cubicBezTo>
                    <a:pt x="1642" y="18764"/>
                    <a:pt x="1440" y="18499"/>
                    <a:pt x="1200" y="18246"/>
                  </a:cubicBezTo>
                  <a:cubicBezTo>
                    <a:pt x="935" y="17981"/>
                    <a:pt x="708" y="17666"/>
                    <a:pt x="544" y="17325"/>
                  </a:cubicBezTo>
                  <a:cubicBezTo>
                    <a:pt x="178" y="16428"/>
                    <a:pt x="594" y="15532"/>
                    <a:pt x="1036" y="14585"/>
                  </a:cubicBezTo>
                  <a:cubicBezTo>
                    <a:pt x="1137" y="14383"/>
                    <a:pt x="1226" y="14168"/>
                    <a:pt x="1327" y="13966"/>
                  </a:cubicBezTo>
                  <a:cubicBezTo>
                    <a:pt x="1566" y="13448"/>
                    <a:pt x="1705" y="12893"/>
                    <a:pt x="1731" y="12324"/>
                  </a:cubicBezTo>
                  <a:lnTo>
                    <a:pt x="1731" y="12274"/>
                  </a:lnTo>
                  <a:cubicBezTo>
                    <a:pt x="1705" y="11655"/>
                    <a:pt x="1465" y="11087"/>
                    <a:pt x="1200" y="10519"/>
                  </a:cubicBezTo>
                  <a:lnTo>
                    <a:pt x="1137" y="10392"/>
                  </a:lnTo>
                  <a:cubicBezTo>
                    <a:pt x="885" y="9837"/>
                    <a:pt x="619" y="9281"/>
                    <a:pt x="569" y="8675"/>
                  </a:cubicBezTo>
                  <a:cubicBezTo>
                    <a:pt x="506" y="7766"/>
                    <a:pt x="935" y="6945"/>
                    <a:pt x="1390" y="6074"/>
                  </a:cubicBezTo>
                  <a:cubicBezTo>
                    <a:pt x="1756" y="5367"/>
                    <a:pt x="2135" y="4634"/>
                    <a:pt x="2236" y="3852"/>
                  </a:cubicBezTo>
                  <a:cubicBezTo>
                    <a:pt x="2400" y="2412"/>
                    <a:pt x="1554" y="1023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7"/>
          <p:cNvSpPr/>
          <p:nvPr/>
        </p:nvSpPr>
        <p:spPr>
          <a:xfrm rot="-6899780" flipH="1">
            <a:off x="4721667" y="96208"/>
            <a:ext cx="367322" cy="1039031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7"/>
          <p:cNvSpPr/>
          <p:nvPr/>
        </p:nvSpPr>
        <p:spPr>
          <a:xfrm rot="-6899780" flipH="1">
            <a:off x="4875929" y="115843"/>
            <a:ext cx="116149" cy="977718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"/>
          <p:cNvSpPr/>
          <p:nvPr/>
        </p:nvSpPr>
        <p:spPr>
          <a:xfrm rot="10800000" flipH="1">
            <a:off x="2610650" y="-9271"/>
            <a:ext cx="3922688" cy="684221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0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"/>
          <p:cNvSpPr txBox="1">
            <a:spLocks noGrp="1"/>
          </p:cNvSpPr>
          <p:nvPr>
            <p:ph type="title"/>
          </p:nvPr>
        </p:nvSpPr>
        <p:spPr>
          <a:xfrm>
            <a:off x="2914797" y="2447300"/>
            <a:ext cx="33144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title" idx="2" hasCustomPrompt="1"/>
          </p:nvPr>
        </p:nvSpPr>
        <p:spPr>
          <a:xfrm>
            <a:off x="3704097" y="1628888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3" name="Google Shape;183;p18"/>
          <p:cNvSpPr txBox="1">
            <a:spLocks noGrp="1"/>
          </p:cNvSpPr>
          <p:nvPr>
            <p:ph type="subTitle" idx="1"/>
          </p:nvPr>
        </p:nvSpPr>
        <p:spPr>
          <a:xfrm>
            <a:off x="2685250" y="2970500"/>
            <a:ext cx="37734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>
                <a:solidFill>
                  <a:srgbClr val="1A4E6E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84" name="Google Shape;184;p18"/>
          <p:cNvGrpSpPr/>
          <p:nvPr/>
        </p:nvGrpSpPr>
        <p:grpSpPr>
          <a:xfrm rot="-794904" flipH="1">
            <a:off x="8619811" y="4079617"/>
            <a:ext cx="358212" cy="898156"/>
            <a:chOff x="4862100" y="4748050"/>
            <a:chExt cx="75550" cy="247225"/>
          </a:xfrm>
        </p:grpSpPr>
        <p:sp>
          <p:nvSpPr>
            <p:cNvPr id="185" name="Google Shape;185;p18"/>
            <p:cNvSpPr/>
            <p:nvPr/>
          </p:nvSpPr>
          <p:spPr>
            <a:xfrm>
              <a:off x="4862100" y="4748050"/>
              <a:ext cx="75550" cy="245625"/>
            </a:xfrm>
            <a:custGeom>
              <a:avLst/>
              <a:gdLst/>
              <a:ahLst/>
              <a:cxnLst/>
              <a:rect l="l" t="t" r="r" b="b"/>
              <a:pathLst>
                <a:path w="3022" h="9825" extrusionOk="0">
                  <a:moveTo>
                    <a:pt x="326" y="0"/>
                  </a:moveTo>
                  <a:cubicBezTo>
                    <a:pt x="286" y="0"/>
                    <a:pt x="247" y="20"/>
                    <a:pt x="223" y="63"/>
                  </a:cubicBezTo>
                  <a:cubicBezTo>
                    <a:pt x="80" y="381"/>
                    <a:pt x="80" y="746"/>
                    <a:pt x="223" y="1064"/>
                  </a:cubicBezTo>
                  <a:cubicBezTo>
                    <a:pt x="414" y="1526"/>
                    <a:pt x="747" y="1971"/>
                    <a:pt x="684" y="2448"/>
                  </a:cubicBezTo>
                  <a:cubicBezTo>
                    <a:pt x="604" y="2925"/>
                    <a:pt x="159" y="3290"/>
                    <a:pt x="112" y="3767"/>
                  </a:cubicBezTo>
                  <a:cubicBezTo>
                    <a:pt x="0" y="4642"/>
                    <a:pt x="1193" y="5325"/>
                    <a:pt x="1002" y="6184"/>
                  </a:cubicBezTo>
                  <a:cubicBezTo>
                    <a:pt x="906" y="6645"/>
                    <a:pt x="430" y="6931"/>
                    <a:pt x="255" y="7376"/>
                  </a:cubicBezTo>
                  <a:cubicBezTo>
                    <a:pt x="32" y="7965"/>
                    <a:pt x="684" y="9332"/>
                    <a:pt x="1065" y="9825"/>
                  </a:cubicBezTo>
                  <a:lnTo>
                    <a:pt x="2624" y="9237"/>
                  </a:lnTo>
                  <a:cubicBezTo>
                    <a:pt x="2783" y="8458"/>
                    <a:pt x="1733" y="7774"/>
                    <a:pt x="2019" y="7027"/>
                  </a:cubicBezTo>
                  <a:cubicBezTo>
                    <a:pt x="2147" y="6693"/>
                    <a:pt x="2528" y="6518"/>
                    <a:pt x="2751" y="6216"/>
                  </a:cubicBezTo>
                  <a:cubicBezTo>
                    <a:pt x="3021" y="5818"/>
                    <a:pt x="2989" y="5294"/>
                    <a:pt x="2655" y="4944"/>
                  </a:cubicBezTo>
                  <a:cubicBezTo>
                    <a:pt x="2369" y="4642"/>
                    <a:pt x="1876" y="4515"/>
                    <a:pt x="1749" y="4117"/>
                  </a:cubicBezTo>
                  <a:cubicBezTo>
                    <a:pt x="1606" y="3720"/>
                    <a:pt x="1924" y="3322"/>
                    <a:pt x="2051" y="2925"/>
                  </a:cubicBezTo>
                  <a:cubicBezTo>
                    <a:pt x="2210" y="2432"/>
                    <a:pt x="2083" y="1907"/>
                    <a:pt x="1733" y="1526"/>
                  </a:cubicBezTo>
                  <a:cubicBezTo>
                    <a:pt x="1479" y="1255"/>
                    <a:pt x="1097" y="1080"/>
                    <a:pt x="811" y="826"/>
                  </a:cubicBezTo>
                  <a:cubicBezTo>
                    <a:pt x="604" y="651"/>
                    <a:pt x="477" y="397"/>
                    <a:pt x="461" y="126"/>
                  </a:cubicBezTo>
                  <a:cubicBezTo>
                    <a:pt x="452" y="49"/>
                    <a:pt x="388" y="0"/>
                    <a:pt x="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4867800" y="4764200"/>
              <a:ext cx="42425" cy="231075"/>
            </a:xfrm>
            <a:custGeom>
              <a:avLst/>
              <a:gdLst/>
              <a:ahLst/>
              <a:cxnLst/>
              <a:rect l="l" t="t" r="r" b="b"/>
              <a:pathLst>
                <a:path w="1697" h="9243" extrusionOk="0">
                  <a:moveTo>
                    <a:pt x="143" y="1"/>
                  </a:moveTo>
                  <a:cubicBezTo>
                    <a:pt x="70" y="1"/>
                    <a:pt x="0" y="82"/>
                    <a:pt x="58" y="164"/>
                  </a:cubicBezTo>
                  <a:cubicBezTo>
                    <a:pt x="504" y="768"/>
                    <a:pt x="949" y="1404"/>
                    <a:pt x="837" y="2088"/>
                  </a:cubicBezTo>
                  <a:cubicBezTo>
                    <a:pt x="806" y="2231"/>
                    <a:pt x="774" y="2374"/>
                    <a:pt x="726" y="2501"/>
                  </a:cubicBezTo>
                  <a:cubicBezTo>
                    <a:pt x="631" y="2724"/>
                    <a:pt x="599" y="2962"/>
                    <a:pt x="599" y="3201"/>
                  </a:cubicBezTo>
                  <a:cubicBezTo>
                    <a:pt x="615" y="3582"/>
                    <a:pt x="837" y="3869"/>
                    <a:pt x="1060" y="4171"/>
                  </a:cubicBezTo>
                  <a:cubicBezTo>
                    <a:pt x="1299" y="4489"/>
                    <a:pt x="1489" y="4775"/>
                    <a:pt x="1489" y="5109"/>
                  </a:cubicBezTo>
                  <a:cubicBezTo>
                    <a:pt x="1458" y="5363"/>
                    <a:pt x="1378" y="5602"/>
                    <a:pt x="1235" y="5824"/>
                  </a:cubicBezTo>
                  <a:cubicBezTo>
                    <a:pt x="1171" y="5904"/>
                    <a:pt x="1124" y="5999"/>
                    <a:pt x="1092" y="6094"/>
                  </a:cubicBezTo>
                  <a:cubicBezTo>
                    <a:pt x="631" y="7017"/>
                    <a:pt x="837" y="8066"/>
                    <a:pt x="1092" y="9163"/>
                  </a:cubicBezTo>
                  <a:cubicBezTo>
                    <a:pt x="1092" y="9211"/>
                    <a:pt x="1140" y="9242"/>
                    <a:pt x="1187" y="9242"/>
                  </a:cubicBezTo>
                  <a:lnTo>
                    <a:pt x="1203" y="9242"/>
                  </a:lnTo>
                  <a:cubicBezTo>
                    <a:pt x="1267" y="9227"/>
                    <a:pt x="1299" y="9163"/>
                    <a:pt x="1283" y="9115"/>
                  </a:cubicBezTo>
                  <a:cubicBezTo>
                    <a:pt x="1028" y="8050"/>
                    <a:pt x="853" y="7033"/>
                    <a:pt x="1267" y="6158"/>
                  </a:cubicBezTo>
                  <a:cubicBezTo>
                    <a:pt x="1299" y="6079"/>
                    <a:pt x="1362" y="5983"/>
                    <a:pt x="1410" y="5904"/>
                  </a:cubicBezTo>
                  <a:cubicBezTo>
                    <a:pt x="1569" y="5665"/>
                    <a:pt x="1664" y="5395"/>
                    <a:pt x="1696" y="5109"/>
                  </a:cubicBezTo>
                  <a:cubicBezTo>
                    <a:pt x="1696" y="4711"/>
                    <a:pt x="1442" y="4346"/>
                    <a:pt x="1235" y="4059"/>
                  </a:cubicBezTo>
                  <a:cubicBezTo>
                    <a:pt x="1012" y="3773"/>
                    <a:pt x="822" y="3503"/>
                    <a:pt x="790" y="3185"/>
                  </a:cubicBezTo>
                  <a:cubicBezTo>
                    <a:pt x="790" y="2962"/>
                    <a:pt x="837" y="2756"/>
                    <a:pt x="917" y="2565"/>
                  </a:cubicBezTo>
                  <a:cubicBezTo>
                    <a:pt x="965" y="2422"/>
                    <a:pt x="996" y="2263"/>
                    <a:pt x="1028" y="2120"/>
                  </a:cubicBezTo>
                  <a:cubicBezTo>
                    <a:pt x="1140" y="1357"/>
                    <a:pt x="694" y="673"/>
                    <a:pt x="217" y="37"/>
                  </a:cubicBezTo>
                  <a:cubicBezTo>
                    <a:pt x="196" y="12"/>
                    <a:pt x="169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" name="Google Shape;187;p18"/>
          <p:cNvGrpSpPr/>
          <p:nvPr/>
        </p:nvGrpSpPr>
        <p:grpSpPr>
          <a:xfrm rot="1771811">
            <a:off x="332003" y="4235634"/>
            <a:ext cx="274590" cy="898549"/>
            <a:chOff x="4862100" y="4748050"/>
            <a:chExt cx="75550" cy="247225"/>
          </a:xfrm>
        </p:grpSpPr>
        <p:sp>
          <p:nvSpPr>
            <p:cNvPr id="188" name="Google Shape;188;p18"/>
            <p:cNvSpPr/>
            <p:nvPr/>
          </p:nvSpPr>
          <p:spPr>
            <a:xfrm>
              <a:off x="4862100" y="4748050"/>
              <a:ext cx="75550" cy="245625"/>
            </a:xfrm>
            <a:custGeom>
              <a:avLst/>
              <a:gdLst/>
              <a:ahLst/>
              <a:cxnLst/>
              <a:rect l="l" t="t" r="r" b="b"/>
              <a:pathLst>
                <a:path w="3022" h="9825" extrusionOk="0">
                  <a:moveTo>
                    <a:pt x="326" y="0"/>
                  </a:moveTo>
                  <a:cubicBezTo>
                    <a:pt x="286" y="0"/>
                    <a:pt x="247" y="20"/>
                    <a:pt x="223" y="63"/>
                  </a:cubicBezTo>
                  <a:cubicBezTo>
                    <a:pt x="80" y="381"/>
                    <a:pt x="80" y="746"/>
                    <a:pt x="223" y="1064"/>
                  </a:cubicBezTo>
                  <a:cubicBezTo>
                    <a:pt x="414" y="1526"/>
                    <a:pt x="747" y="1971"/>
                    <a:pt x="684" y="2448"/>
                  </a:cubicBezTo>
                  <a:cubicBezTo>
                    <a:pt x="604" y="2925"/>
                    <a:pt x="159" y="3290"/>
                    <a:pt x="112" y="3767"/>
                  </a:cubicBezTo>
                  <a:cubicBezTo>
                    <a:pt x="0" y="4642"/>
                    <a:pt x="1193" y="5325"/>
                    <a:pt x="1002" y="6184"/>
                  </a:cubicBezTo>
                  <a:cubicBezTo>
                    <a:pt x="906" y="6645"/>
                    <a:pt x="430" y="6931"/>
                    <a:pt x="255" y="7376"/>
                  </a:cubicBezTo>
                  <a:cubicBezTo>
                    <a:pt x="32" y="7965"/>
                    <a:pt x="684" y="9332"/>
                    <a:pt x="1065" y="9825"/>
                  </a:cubicBezTo>
                  <a:lnTo>
                    <a:pt x="2624" y="9237"/>
                  </a:lnTo>
                  <a:cubicBezTo>
                    <a:pt x="2783" y="8458"/>
                    <a:pt x="1733" y="7774"/>
                    <a:pt x="2019" y="7027"/>
                  </a:cubicBezTo>
                  <a:cubicBezTo>
                    <a:pt x="2147" y="6693"/>
                    <a:pt x="2528" y="6518"/>
                    <a:pt x="2751" y="6216"/>
                  </a:cubicBezTo>
                  <a:cubicBezTo>
                    <a:pt x="3021" y="5818"/>
                    <a:pt x="2989" y="5294"/>
                    <a:pt x="2655" y="4944"/>
                  </a:cubicBezTo>
                  <a:cubicBezTo>
                    <a:pt x="2369" y="4642"/>
                    <a:pt x="1876" y="4515"/>
                    <a:pt x="1749" y="4117"/>
                  </a:cubicBezTo>
                  <a:cubicBezTo>
                    <a:pt x="1606" y="3720"/>
                    <a:pt x="1924" y="3322"/>
                    <a:pt x="2051" y="2925"/>
                  </a:cubicBezTo>
                  <a:cubicBezTo>
                    <a:pt x="2210" y="2432"/>
                    <a:pt x="2083" y="1907"/>
                    <a:pt x="1733" y="1526"/>
                  </a:cubicBezTo>
                  <a:cubicBezTo>
                    <a:pt x="1479" y="1255"/>
                    <a:pt x="1097" y="1080"/>
                    <a:pt x="811" y="826"/>
                  </a:cubicBezTo>
                  <a:cubicBezTo>
                    <a:pt x="604" y="651"/>
                    <a:pt x="477" y="397"/>
                    <a:pt x="461" y="126"/>
                  </a:cubicBezTo>
                  <a:cubicBezTo>
                    <a:pt x="452" y="49"/>
                    <a:pt x="388" y="0"/>
                    <a:pt x="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4867800" y="4764200"/>
              <a:ext cx="42425" cy="231075"/>
            </a:xfrm>
            <a:custGeom>
              <a:avLst/>
              <a:gdLst/>
              <a:ahLst/>
              <a:cxnLst/>
              <a:rect l="l" t="t" r="r" b="b"/>
              <a:pathLst>
                <a:path w="1697" h="9243" extrusionOk="0">
                  <a:moveTo>
                    <a:pt x="143" y="1"/>
                  </a:moveTo>
                  <a:cubicBezTo>
                    <a:pt x="70" y="1"/>
                    <a:pt x="0" y="82"/>
                    <a:pt x="58" y="164"/>
                  </a:cubicBezTo>
                  <a:cubicBezTo>
                    <a:pt x="504" y="768"/>
                    <a:pt x="949" y="1404"/>
                    <a:pt x="837" y="2088"/>
                  </a:cubicBezTo>
                  <a:cubicBezTo>
                    <a:pt x="806" y="2231"/>
                    <a:pt x="774" y="2374"/>
                    <a:pt x="726" y="2501"/>
                  </a:cubicBezTo>
                  <a:cubicBezTo>
                    <a:pt x="631" y="2724"/>
                    <a:pt x="599" y="2962"/>
                    <a:pt x="599" y="3201"/>
                  </a:cubicBezTo>
                  <a:cubicBezTo>
                    <a:pt x="615" y="3582"/>
                    <a:pt x="837" y="3869"/>
                    <a:pt x="1060" y="4171"/>
                  </a:cubicBezTo>
                  <a:cubicBezTo>
                    <a:pt x="1299" y="4489"/>
                    <a:pt x="1489" y="4775"/>
                    <a:pt x="1489" y="5109"/>
                  </a:cubicBezTo>
                  <a:cubicBezTo>
                    <a:pt x="1458" y="5363"/>
                    <a:pt x="1378" y="5602"/>
                    <a:pt x="1235" y="5824"/>
                  </a:cubicBezTo>
                  <a:cubicBezTo>
                    <a:pt x="1171" y="5904"/>
                    <a:pt x="1124" y="5999"/>
                    <a:pt x="1092" y="6094"/>
                  </a:cubicBezTo>
                  <a:cubicBezTo>
                    <a:pt x="631" y="7017"/>
                    <a:pt x="837" y="8066"/>
                    <a:pt x="1092" y="9163"/>
                  </a:cubicBezTo>
                  <a:cubicBezTo>
                    <a:pt x="1092" y="9211"/>
                    <a:pt x="1140" y="9242"/>
                    <a:pt x="1187" y="9242"/>
                  </a:cubicBezTo>
                  <a:lnTo>
                    <a:pt x="1203" y="9242"/>
                  </a:lnTo>
                  <a:cubicBezTo>
                    <a:pt x="1267" y="9227"/>
                    <a:pt x="1299" y="9163"/>
                    <a:pt x="1283" y="9115"/>
                  </a:cubicBezTo>
                  <a:cubicBezTo>
                    <a:pt x="1028" y="8050"/>
                    <a:pt x="853" y="7033"/>
                    <a:pt x="1267" y="6158"/>
                  </a:cubicBezTo>
                  <a:cubicBezTo>
                    <a:pt x="1299" y="6079"/>
                    <a:pt x="1362" y="5983"/>
                    <a:pt x="1410" y="5904"/>
                  </a:cubicBezTo>
                  <a:cubicBezTo>
                    <a:pt x="1569" y="5665"/>
                    <a:pt x="1664" y="5395"/>
                    <a:pt x="1696" y="5109"/>
                  </a:cubicBezTo>
                  <a:cubicBezTo>
                    <a:pt x="1696" y="4711"/>
                    <a:pt x="1442" y="4346"/>
                    <a:pt x="1235" y="4059"/>
                  </a:cubicBezTo>
                  <a:cubicBezTo>
                    <a:pt x="1012" y="3773"/>
                    <a:pt x="822" y="3503"/>
                    <a:pt x="790" y="3185"/>
                  </a:cubicBezTo>
                  <a:cubicBezTo>
                    <a:pt x="790" y="2962"/>
                    <a:pt x="837" y="2756"/>
                    <a:pt x="917" y="2565"/>
                  </a:cubicBezTo>
                  <a:cubicBezTo>
                    <a:pt x="965" y="2422"/>
                    <a:pt x="996" y="2263"/>
                    <a:pt x="1028" y="2120"/>
                  </a:cubicBezTo>
                  <a:cubicBezTo>
                    <a:pt x="1140" y="1357"/>
                    <a:pt x="694" y="673"/>
                    <a:pt x="217" y="37"/>
                  </a:cubicBezTo>
                  <a:cubicBezTo>
                    <a:pt x="196" y="12"/>
                    <a:pt x="169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8"/>
          <p:cNvGrpSpPr/>
          <p:nvPr/>
        </p:nvGrpSpPr>
        <p:grpSpPr>
          <a:xfrm>
            <a:off x="0" y="4575600"/>
            <a:ext cx="628793" cy="579293"/>
            <a:chOff x="1404813" y="4473748"/>
            <a:chExt cx="739321" cy="681121"/>
          </a:xfrm>
        </p:grpSpPr>
        <p:sp>
          <p:nvSpPr>
            <p:cNvPr id="191" name="Google Shape;191;p18"/>
            <p:cNvSpPr/>
            <p:nvPr/>
          </p:nvSpPr>
          <p:spPr>
            <a:xfrm>
              <a:off x="1404813" y="4473748"/>
              <a:ext cx="739321" cy="681121"/>
            </a:xfrm>
            <a:custGeom>
              <a:avLst/>
              <a:gdLst/>
              <a:ahLst/>
              <a:cxnLst/>
              <a:rect l="l" t="t" r="r" b="b"/>
              <a:pathLst>
                <a:path w="17288" h="15928" extrusionOk="0">
                  <a:moveTo>
                    <a:pt x="8179" y="0"/>
                  </a:moveTo>
                  <a:cubicBezTo>
                    <a:pt x="8118" y="0"/>
                    <a:pt x="8056" y="3"/>
                    <a:pt x="7991" y="9"/>
                  </a:cubicBezTo>
                  <a:cubicBezTo>
                    <a:pt x="3492" y="450"/>
                    <a:pt x="0" y="15928"/>
                    <a:pt x="0" y="15928"/>
                  </a:cubicBezTo>
                  <a:lnTo>
                    <a:pt x="12741" y="15928"/>
                  </a:lnTo>
                  <a:cubicBezTo>
                    <a:pt x="12741" y="15928"/>
                    <a:pt x="17287" y="8944"/>
                    <a:pt x="14063" y="7607"/>
                  </a:cubicBezTo>
                  <a:cubicBezTo>
                    <a:pt x="13809" y="7502"/>
                    <a:pt x="13554" y="7453"/>
                    <a:pt x="13298" y="7453"/>
                  </a:cubicBezTo>
                  <a:cubicBezTo>
                    <a:pt x="10295" y="7453"/>
                    <a:pt x="7236" y="14119"/>
                    <a:pt x="7236" y="14119"/>
                  </a:cubicBezTo>
                  <a:cubicBezTo>
                    <a:pt x="7236" y="14119"/>
                    <a:pt x="12339" y="0"/>
                    <a:pt x="8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18"/>
            <p:cNvCxnSpPr/>
            <p:nvPr/>
          </p:nvCxnSpPr>
          <p:spPr>
            <a:xfrm rot="10800000" flipH="1">
              <a:off x="1535625" y="4508050"/>
              <a:ext cx="215100" cy="6162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 rot="10800000" flipH="1">
              <a:off x="1826275" y="4821950"/>
              <a:ext cx="186000" cy="308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4" name="Google Shape;194;p18"/>
          <p:cNvGrpSpPr/>
          <p:nvPr/>
        </p:nvGrpSpPr>
        <p:grpSpPr>
          <a:xfrm>
            <a:off x="8331657" y="4325096"/>
            <a:ext cx="812340" cy="818415"/>
            <a:chOff x="2424807" y="4336471"/>
            <a:chExt cx="812340" cy="818415"/>
          </a:xfrm>
        </p:grpSpPr>
        <p:sp>
          <p:nvSpPr>
            <p:cNvPr id="195" name="Google Shape;195;p18"/>
            <p:cNvSpPr/>
            <p:nvPr/>
          </p:nvSpPr>
          <p:spPr>
            <a:xfrm>
              <a:off x="2424807" y="4336471"/>
              <a:ext cx="812340" cy="818415"/>
            </a:xfrm>
            <a:custGeom>
              <a:avLst/>
              <a:gdLst/>
              <a:ahLst/>
              <a:cxnLst/>
              <a:rect l="l" t="t" r="r" b="b"/>
              <a:pathLst>
                <a:path w="18052" h="18187" extrusionOk="0">
                  <a:moveTo>
                    <a:pt x="5187" y="1"/>
                  </a:moveTo>
                  <a:cubicBezTo>
                    <a:pt x="4805" y="1"/>
                    <a:pt x="4422" y="149"/>
                    <a:pt x="4043" y="475"/>
                  </a:cubicBezTo>
                  <a:cubicBezTo>
                    <a:pt x="1" y="3967"/>
                    <a:pt x="9423" y="18187"/>
                    <a:pt x="9423" y="18187"/>
                  </a:cubicBezTo>
                  <a:lnTo>
                    <a:pt x="17004" y="17998"/>
                  </a:lnTo>
                  <a:cubicBezTo>
                    <a:pt x="18052" y="10129"/>
                    <a:pt x="17007" y="4678"/>
                    <a:pt x="14818" y="4678"/>
                  </a:cubicBezTo>
                  <a:cubicBezTo>
                    <a:pt x="14706" y="4678"/>
                    <a:pt x="14590" y="4693"/>
                    <a:pt x="14472" y="4722"/>
                  </a:cubicBezTo>
                  <a:cubicBezTo>
                    <a:pt x="12034" y="5335"/>
                    <a:pt x="12506" y="13782"/>
                    <a:pt x="12506" y="13782"/>
                  </a:cubicBezTo>
                  <a:cubicBezTo>
                    <a:pt x="12506" y="13782"/>
                    <a:pt x="8876" y="1"/>
                    <a:pt x="5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6" name="Google Shape;196;p18"/>
            <p:cNvCxnSpPr/>
            <p:nvPr/>
          </p:nvCxnSpPr>
          <p:spPr>
            <a:xfrm>
              <a:off x="2628500" y="4385975"/>
              <a:ext cx="337200" cy="72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8"/>
            <p:cNvCxnSpPr/>
            <p:nvPr/>
          </p:nvCxnSpPr>
          <p:spPr>
            <a:xfrm flipH="1">
              <a:off x="3082050" y="4577825"/>
              <a:ext cx="23100" cy="56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8" name="Google Shape;198;p18"/>
          <p:cNvSpPr/>
          <p:nvPr/>
        </p:nvSpPr>
        <p:spPr>
          <a:xfrm flipH="1">
            <a:off x="2676339" y="3801560"/>
            <a:ext cx="3791322" cy="1341948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0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/>
          <p:nvPr/>
        </p:nvSpPr>
        <p:spPr>
          <a:xfrm rot="4144136">
            <a:off x="4589861" y="382791"/>
            <a:ext cx="1305920" cy="2243480"/>
          </a:xfrm>
          <a:custGeom>
            <a:avLst/>
            <a:gdLst/>
            <a:ahLst/>
            <a:cxnLst/>
            <a:rect l="l" t="t" r="r" b="b"/>
            <a:pathLst>
              <a:path w="10736" h="17145" extrusionOk="0">
                <a:moveTo>
                  <a:pt x="5339" y="0"/>
                </a:moveTo>
                <a:cubicBezTo>
                  <a:pt x="2861" y="0"/>
                  <a:pt x="1" y="555"/>
                  <a:pt x="1069" y="3102"/>
                </a:cubicBezTo>
                <a:cubicBezTo>
                  <a:pt x="1387" y="3852"/>
                  <a:pt x="1978" y="4443"/>
                  <a:pt x="2517" y="5028"/>
                </a:cubicBezTo>
                <a:cubicBezTo>
                  <a:pt x="3630" y="6232"/>
                  <a:pt x="4806" y="7430"/>
                  <a:pt x="5516" y="8946"/>
                </a:cubicBezTo>
                <a:cubicBezTo>
                  <a:pt x="6022" y="10009"/>
                  <a:pt x="6169" y="11201"/>
                  <a:pt x="5948" y="12354"/>
                </a:cubicBezTo>
                <a:cubicBezTo>
                  <a:pt x="5823" y="12990"/>
                  <a:pt x="5567" y="13581"/>
                  <a:pt x="5351" y="14183"/>
                </a:cubicBezTo>
                <a:cubicBezTo>
                  <a:pt x="5147" y="14740"/>
                  <a:pt x="4840" y="15461"/>
                  <a:pt x="5067" y="16057"/>
                </a:cubicBezTo>
                <a:cubicBezTo>
                  <a:pt x="5323" y="16739"/>
                  <a:pt x="6095" y="17085"/>
                  <a:pt x="6754" y="17136"/>
                </a:cubicBezTo>
                <a:cubicBezTo>
                  <a:pt x="6824" y="17142"/>
                  <a:pt x="6893" y="17145"/>
                  <a:pt x="6962" y="17145"/>
                </a:cubicBezTo>
                <a:cubicBezTo>
                  <a:pt x="7577" y="17145"/>
                  <a:pt x="8175" y="16920"/>
                  <a:pt x="8640" y="16512"/>
                </a:cubicBezTo>
                <a:cubicBezTo>
                  <a:pt x="9162" y="16034"/>
                  <a:pt x="9503" y="15393"/>
                  <a:pt x="9600" y="14694"/>
                </a:cubicBezTo>
                <a:cubicBezTo>
                  <a:pt x="9798" y="13388"/>
                  <a:pt x="9168" y="12116"/>
                  <a:pt x="8606" y="10997"/>
                </a:cubicBezTo>
                <a:cubicBezTo>
                  <a:pt x="8004" y="9804"/>
                  <a:pt x="7629" y="8441"/>
                  <a:pt x="7765" y="7084"/>
                </a:cubicBezTo>
                <a:cubicBezTo>
                  <a:pt x="7879" y="6016"/>
                  <a:pt x="8356" y="5096"/>
                  <a:pt x="8935" y="4227"/>
                </a:cubicBezTo>
                <a:lnTo>
                  <a:pt x="8969" y="4176"/>
                </a:lnTo>
                <a:cubicBezTo>
                  <a:pt x="9548" y="3307"/>
                  <a:pt x="10735" y="2171"/>
                  <a:pt x="9980" y="1041"/>
                </a:cubicBezTo>
                <a:cubicBezTo>
                  <a:pt x="9577" y="439"/>
                  <a:pt x="8770" y="331"/>
                  <a:pt x="8123" y="217"/>
                </a:cubicBezTo>
                <a:cubicBezTo>
                  <a:pt x="7571" y="121"/>
                  <a:pt x="6497" y="0"/>
                  <a:pt x="53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9"/>
          <p:cNvSpPr/>
          <p:nvPr/>
        </p:nvSpPr>
        <p:spPr>
          <a:xfrm rot="-209774">
            <a:off x="2232635" y="1922413"/>
            <a:ext cx="1441844" cy="2437538"/>
          </a:xfrm>
          <a:custGeom>
            <a:avLst/>
            <a:gdLst/>
            <a:ahLst/>
            <a:cxnLst/>
            <a:rect l="l" t="t" r="r" b="b"/>
            <a:pathLst>
              <a:path w="10736" h="17145" extrusionOk="0">
                <a:moveTo>
                  <a:pt x="5339" y="0"/>
                </a:moveTo>
                <a:cubicBezTo>
                  <a:pt x="2861" y="0"/>
                  <a:pt x="1" y="555"/>
                  <a:pt x="1069" y="3102"/>
                </a:cubicBezTo>
                <a:cubicBezTo>
                  <a:pt x="1387" y="3852"/>
                  <a:pt x="1978" y="4443"/>
                  <a:pt x="2517" y="5028"/>
                </a:cubicBezTo>
                <a:cubicBezTo>
                  <a:pt x="3630" y="6232"/>
                  <a:pt x="4806" y="7430"/>
                  <a:pt x="5516" y="8946"/>
                </a:cubicBezTo>
                <a:cubicBezTo>
                  <a:pt x="6022" y="10009"/>
                  <a:pt x="6169" y="11201"/>
                  <a:pt x="5948" y="12354"/>
                </a:cubicBezTo>
                <a:cubicBezTo>
                  <a:pt x="5823" y="12990"/>
                  <a:pt x="5567" y="13581"/>
                  <a:pt x="5351" y="14183"/>
                </a:cubicBezTo>
                <a:cubicBezTo>
                  <a:pt x="5147" y="14740"/>
                  <a:pt x="4840" y="15461"/>
                  <a:pt x="5067" y="16057"/>
                </a:cubicBezTo>
                <a:cubicBezTo>
                  <a:pt x="5323" y="16739"/>
                  <a:pt x="6095" y="17085"/>
                  <a:pt x="6754" y="17136"/>
                </a:cubicBezTo>
                <a:cubicBezTo>
                  <a:pt x="6824" y="17142"/>
                  <a:pt x="6893" y="17145"/>
                  <a:pt x="6962" y="17145"/>
                </a:cubicBezTo>
                <a:cubicBezTo>
                  <a:pt x="7577" y="17145"/>
                  <a:pt x="8175" y="16920"/>
                  <a:pt x="8640" y="16512"/>
                </a:cubicBezTo>
                <a:cubicBezTo>
                  <a:pt x="9162" y="16034"/>
                  <a:pt x="9503" y="15393"/>
                  <a:pt x="9600" y="14694"/>
                </a:cubicBezTo>
                <a:cubicBezTo>
                  <a:pt x="9798" y="13388"/>
                  <a:pt x="9168" y="12116"/>
                  <a:pt x="8606" y="10997"/>
                </a:cubicBezTo>
                <a:cubicBezTo>
                  <a:pt x="8004" y="9804"/>
                  <a:pt x="7629" y="8441"/>
                  <a:pt x="7765" y="7084"/>
                </a:cubicBezTo>
                <a:cubicBezTo>
                  <a:pt x="7879" y="6016"/>
                  <a:pt x="8356" y="5096"/>
                  <a:pt x="8935" y="4227"/>
                </a:cubicBezTo>
                <a:lnTo>
                  <a:pt x="8969" y="4176"/>
                </a:lnTo>
                <a:cubicBezTo>
                  <a:pt x="9548" y="3307"/>
                  <a:pt x="10735" y="2171"/>
                  <a:pt x="9980" y="1041"/>
                </a:cubicBezTo>
                <a:cubicBezTo>
                  <a:pt x="9577" y="439"/>
                  <a:pt x="8770" y="331"/>
                  <a:pt x="8123" y="217"/>
                </a:cubicBezTo>
                <a:cubicBezTo>
                  <a:pt x="7571" y="121"/>
                  <a:pt x="6497" y="0"/>
                  <a:pt x="53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"/>
          <p:cNvSpPr/>
          <p:nvPr/>
        </p:nvSpPr>
        <p:spPr>
          <a:xfrm rot="3870501">
            <a:off x="3470770" y="968295"/>
            <a:ext cx="3177368" cy="3928002"/>
          </a:xfrm>
          <a:custGeom>
            <a:avLst/>
            <a:gdLst/>
            <a:ahLst/>
            <a:cxnLst/>
            <a:rect l="l" t="t" r="r" b="b"/>
            <a:pathLst>
              <a:path w="192196" h="177490" extrusionOk="0">
                <a:moveTo>
                  <a:pt x="76038" y="1"/>
                </a:moveTo>
                <a:cubicBezTo>
                  <a:pt x="68455" y="1"/>
                  <a:pt x="60870" y="2888"/>
                  <a:pt x="54888" y="7575"/>
                </a:cubicBezTo>
                <a:cubicBezTo>
                  <a:pt x="47494" y="13403"/>
                  <a:pt x="42319" y="21841"/>
                  <a:pt x="39361" y="30844"/>
                </a:cubicBezTo>
                <a:cubicBezTo>
                  <a:pt x="36273" y="40369"/>
                  <a:pt x="35273" y="51068"/>
                  <a:pt x="28836" y="58767"/>
                </a:cubicBezTo>
                <a:cubicBezTo>
                  <a:pt x="23356" y="65291"/>
                  <a:pt x="14831" y="68509"/>
                  <a:pt x="8742" y="74555"/>
                </a:cubicBezTo>
                <a:cubicBezTo>
                  <a:pt x="3392" y="79904"/>
                  <a:pt x="0" y="87951"/>
                  <a:pt x="217" y="95562"/>
                </a:cubicBezTo>
                <a:cubicBezTo>
                  <a:pt x="348" y="102695"/>
                  <a:pt x="6089" y="107349"/>
                  <a:pt x="8916" y="113568"/>
                </a:cubicBezTo>
                <a:cubicBezTo>
                  <a:pt x="12743" y="122006"/>
                  <a:pt x="10395" y="132227"/>
                  <a:pt x="14092" y="140751"/>
                </a:cubicBezTo>
                <a:cubicBezTo>
                  <a:pt x="17919" y="149624"/>
                  <a:pt x="27618" y="154756"/>
                  <a:pt x="37143" y="156583"/>
                </a:cubicBezTo>
                <a:cubicBezTo>
                  <a:pt x="46625" y="158410"/>
                  <a:pt x="56454" y="157627"/>
                  <a:pt x="66109" y="158540"/>
                </a:cubicBezTo>
                <a:cubicBezTo>
                  <a:pt x="84420" y="160193"/>
                  <a:pt x="101600" y="167717"/>
                  <a:pt x="119040" y="173589"/>
                </a:cubicBezTo>
                <a:cubicBezTo>
                  <a:pt x="124738" y="175502"/>
                  <a:pt x="130566" y="177242"/>
                  <a:pt x="136525" y="177460"/>
                </a:cubicBezTo>
                <a:cubicBezTo>
                  <a:pt x="136979" y="177479"/>
                  <a:pt x="137435" y="177489"/>
                  <a:pt x="137892" y="177489"/>
                </a:cubicBezTo>
                <a:cubicBezTo>
                  <a:pt x="143466" y="177489"/>
                  <a:pt x="149139" y="175995"/>
                  <a:pt x="153400" y="172458"/>
                </a:cubicBezTo>
                <a:cubicBezTo>
                  <a:pt x="162360" y="164977"/>
                  <a:pt x="162664" y="151059"/>
                  <a:pt x="170188" y="142143"/>
                </a:cubicBezTo>
                <a:cubicBezTo>
                  <a:pt x="175190" y="136228"/>
                  <a:pt x="182975" y="132966"/>
                  <a:pt x="187238" y="126529"/>
                </a:cubicBezTo>
                <a:cubicBezTo>
                  <a:pt x="192196" y="118918"/>
                  <a:pt x="191021" y="108827"/>
                  <a:pt x="187977" y="100259"/>
                </a:cubicBezTo>
                <a:cubicBezTo>
                  <a:pt x="184932" y="91691"/>
                  <a:pt x="180235" y="83688"/>
                  <a:pt x="178495" y="74772"/>
                </a:cubicBezTo>
                <a:cubicBezTo>
                  <a:pt x="176277" y="63290"/>
                  <a:pt x="178756" y="48850"/>
                  <a:pt x="169449" y="39891"/>
                </a:cubicBezTo>
                <a:cubicBezTo>
                  <a:pt x="158315" y="29191"/>
                  <a:pt x="138743" y="33019"/>
                  <a:pt x="125260" y="27582"/>
                </a:cubicBezTo>
                <a:cubicBezTo>
                  <a:pt x="109211" y="21102"/>
                  <a:pt x="98512" y="3791"/>
                  <a:pt x="81549" y="529"/>
                </a:cubicBezTo>
                <a:cubicBezTo>
                  <a:pt x="79728" y="172"/>
                  <a:pt x="77883" y="1"/>
                  <a:pt x="760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9"/>
          <p:cNvSpPr/>
          <p:nvPr/>
        </p:nvSpPr>
        <p:spPr>
          <a:xfrm rot="-844436" flipH="1">
            <a:off x="2709254" y="728548"/>
            <a:ext cx="3169708" cy="1265929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2573642" y="710491"/>
            <a:ext cx="3996716" cy="3691348"/>
          </a:xfrm>
          <a:custGeom>
            <a:avLst/>
            <a:gdLst/>
            <a:ahLst/>
            <a:cxnLst/>
            <a:rect l="l" t="t" r="r" b="b"/>
            <a:pathLst>
              <a:path w="192196" h="177490" extrusionOk="0">
                <a:moveTo>
                  <a:pt x="76038" y="1"/>
                </a:moveTo>
                <a:cubicBezTo>
                  <a:pt x="68455" y="1"/>
                  <a:pt x="60870" y="2888"/>
                  <a:pt x="54888" y="7575"/>
                </a:cubicBezTo>
                <a:cubicBezTo>
                  <a:pt x="47494" y="13403"/>
                  <a:pt x="42319" y="21841"/>
                  <a:pt x="39361" y="30844"/>
                </a:cubicBezTo>
                <a:cubicBezTo>
                  <a:pt x="36273" y="40369"/>
                  <a:pt x="35273" y="51068"/>
                  <a:pt x="28836" y="58767"/>
                </a:cubicBezTo>
                <a:cubicBezTo>
                  <a:pt x="23356" y="65291"/>
                  <a:pt x="14831" y="68509"/>
                  <a:pt x="8742" y="74555"/>
                </a:cubicBezTo>
                <a:cubicBezTo>
                  <a:pt x="3392" y="79904"/>
                  <a:pt x="0" y="87951"/>
                  <a:pt x="217" y="95562"/>
                </a:cubicBezTo>
                <a:cubicBezTo>
                  <a:pt x="348" y="102695"/>
                  <a:pt x="6089" y="107349"/>
                  <a:pt x="8916" y="113568"/>
                </a:cubicBezTo>
                <a:cubicBezTo>
                  <a:pt x="12743" y="122006"/>
                  <a:pt x="10395" y="132227"/>
                  <a:pt x="14092" y="140751"/>
                </a:cubicBezTo>
                <a:cubicBezTo>
                  <a:pt x="17919" y="149624"/>
                  <a:pt x="27618" y="154756"/>
                  <a:pt x="37143" y="156583"/>
                </a:cubicBezTo>
                <a:cubicBezTo>
                  <a:pt x="46625" y="158410"/>
                  <a:pt x="56454" y="157627"/>
                  <a:pt x="66109" y="158540"/>
                </a:cubicBezTo>
                <a:cubicBezTo>
                  <a:pt x="84420" y="160193"/>
                  <a:pt x="101600" y="167717"/>
                  <a:pt x="119040" y="173589"/>
                </a:cubicBezTo>
                <a:cubicBezTo>
                  <a:pt x="124738" y="175502"/>
                  <a:pt x="130566" y="177242"/>
                  <a:pt x="136525" y="177460"/>
                </a:cubicBezTo>
                <a:cubicBezTo>
                  <a:pt x="136979" y="177479"/>
                  <a:pt x="137435" y="177489"/>
                  <a:pt x="137892" y="177489"/>
                </a:cubicBezTo>
                <a:cubicBezTo>
                  <a:pt x="143466" y="177489"/>
                  <a:pt x="149139" y="175995"/>
                  <a:pt x="153400" y="172458"/>
                </a:cubicBezTo>
                <a:cubicBezTo>
                  <a:pt x="162360" y="164977"/>
                  <a:pt x="162664" y="151059"/>
                  <a:pt x="170188" y="142143"/>
                </a:cubicBezTo>
                <a:cubicBezTo>
                  <a:pt x="175190" y="136228"/>
                  <a:pt x="182975" y="132966"/>
                  <a:pt x="187238" y="126529"/>
                </a:cubicBezTo>
                <a:cubicBezTo>
                  <a:pt x="192196" y="118918"/>
                  <a:pt x="191021" y="108827"/>
                  <a:pt x="187977" y="100259"/>
                </a:cubicBezTo>
                <a:cubicBezTo>
                  <a:pt x="184932" y="91691"/>
                  <a:pt x="180235" y="83688"/>
                  <a:pt x="178495" y="74772"/>
                </a:cubicBezTo>
                <a:cubicBezTo>
                  <a:pt x="176277" y="63290"/>
                  <a:pt x="178756" y="48850"/>
                  <a:pt x="169449" y="39891"/>
                </a:cubicBezTo>
                <a:cubicBezTo>
                  <a:pt x="158315" y="29191"/>
                  <a:pt x="138743" y="33019"/>
                  <a:pt x="125260" y="27582"/>
                </a:cubicBezTo>
                <a:cubicBezTo>
                  <a:pt x="109211" y="21102"/>
                  <a:pt x="98512" y="3791"/>
                  <a:pt x="81549" y="529"/>
                </a:cubicBezTo>
                <a:cubicBezTo>
                  <a:pt x="79728" y="172"/>
                  <a:pt x="77883" y="1"/>
                  <a:pt x="760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3640950" y="3116200"/>
            <a:ext cx="18621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3047100" y="2081963"/>
            <a:ext cx="30498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7" name="Google Shape;207;p19"/>
          <p:cNvSpPr txBox="1">
            <a:spLocks noGrp="1"/>
          </p:cNvSpPr>
          <p:nvPr>
            <p:ph type="title" idx="2" hasCustomPrompt="1"/>
          </p:nvPr>
        </p:nvSpPr>
        <p:spPr>
          <a:xfrm>
            <a:off x="3704097" y="1186013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08" name="Google Shape;208;p19"/>
          <p:cNvSpPr txBox="1">
            <a:spLocks noGrp="1"/>
          </p:cNvSpPr>
          <p:nvPr>
            <p:ph type="subTitle" idx="1"/>
          </p:nvPr>
        </p:nvSpPr>
        <p:spPr>
          <a:xfrm>
            <a:off x="3275850" y="3252075"/>
            <a:ext cx="25923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7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>
            <a:spLocks noGrp="1"/>
          </p:cNvSpPr>
          <p:nvPr>
            <p:ph type="title"/>
          </p:nvPr>
        </p:nvSpPr>
        <p:spPr>
          <a:xfrm>
            <a:off x="4572000" y="1624413"/>
            <a:ext cx="3132000" cy="9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subTitle" idx="1"/>
          </p:nvPr>
        </p:nvSpPr>
        <p:spPr>
          <a:xfrm>
            <a:off x="5001612" y="2571813"/>
            <a:ext cx="2702400" cy="9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 rot="-5400000">
            <a:off x="2746599" y="-109757"/>
            <a:ext cx="1582690" cy="1885663"/>
            <a:chOff x="6981538" y="-300875"/>
            <a:chExt cx="1741900" cy="2075350"/>
          </a:xfrm>
        </p:grpSpPr>
        <p:sp>
          <p:nvSpPr>
            <p:cNvPr id="213" name="Google Shape;213;p20"/>
            <p:cNvSpPr/>
            <p:nvPr/>
          </p:nvSpPr>
          <p:spPr>
            <a:xfrm>
              <a:off x="7809863" y="-1852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8065913" y="156475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6981538" y="-190700"/>
              <a:ext cx="1509950" cy="1449625"/>
            </a:xfrm>
            <a:custGeom>
              <a:avLst/>
              <a:gdLst/>
              <a:ahLst/>
              <a:cxnLst/>
              <a:rect l="l" t="t" r="r" b="b"/>
              <a:pathLst>
                <a:path w="60398" h="57985" extrusionOk="0">
                  <a:moveTo>
                    <a:pt x="54331" y="0"/>
                  </a:moveTo>
                  <a:cubicBezTo>
                    <a:pt x="54331" y="0"/>
                    <a:pt x="45535" y="11687"/>
                    <a:pt x="35507" y="23820"/>
                  </a:cubicBezTo>
                  <a:cubicBezTo>
                    <a:pt x="25479" y="35935"/>
                    <a:pt x="0" y="44696"/>
                    <a:pt x="10599" y="54742"/>
                  </a:cubicBezTo>
                  <a:cubicBezTo>
                    <a:pt x="12977" y="56996"/>
                    <a:pt x="15775" y="57984"/>
                    <a:pt x="18781" y="57984"/>
                  </a:cubicBezTo>
                  <a:cubicBezTo>
                    <a:pt x="29194" y="57984"/>
                    <a:pt x="42112" y="46129"/>
                    <a:pt x="48800" y="33973"/>
                  </a:cubicBezTo>
                  <a:cubicBezTo>
                    <a:pt x="54920" y="22821"/>
                    <a:pt x="60398" y="7905"/>
                    <a:pt x="60398" y="7905"/>
                  </a:cubicBezTo>
                  <a:lnTo>
                    <a:pt x="54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7378088" y="-108975"/>
              <a:ext cx="1044700" cy="1217575"/>
            </a:xfrm>
            <a:custGeom>
              <a:avLst/>
              <a:gdLst/>
              <a:ahLst/>
              <a:cxnLst/>
              <a:rect l="l" t="t" r="r" b="b"/>
              <a:pathLst>
                <a:path w="41788" h="48703" extrusionOk="0">
                  <a:moveTo>
                    <a:pt x="41262" y="1"/>
                  </a:moveTo>
                  <a:cubicBezTo>
                    <a:pt x="41081" y="1"/>
                    <a:pt x="40906" y="105"/>
                    <a:pt x="40824" y="282"/>
                  </a:cubicBezTo>
                  <a:cubicBezTo>
                    <a:pt x="26514" y="37163"/>
                    <a:pt x="607" y="47708"/>
                    <a:pt x="357" y="47815"/>
                  </a:cubicBezTo>
                  <a:cubicBezTo>
                    <a:pt x="125" y="47904"/>
                    <a:pt x="0" y="48154"/>
                    <a:pt x="89" y="48386"/>
                  </a:cubicBezTo>
                  <a:cubicBezTo>
                    <a:pt x="89" y="48404"/>
                    <a:pt x="89" y="48404"/>
                    <a:pt x="89" y="48404"/>
                  </a:cubicBezTo>
                  <a:cubicBezTo>
                    <a:pt x="158" y="48595"/>
                    <a:pt x="330" y="48702"/>
                    <a:pt x="512" y="48702"/>
                  </a:cubicBezTo>
                  <a:cubicBezTo>
                    <a:pt x="567" y="48702"/>
                    <a:pt x="624" y="48692"/>
                    <a:pt x="678" y="48671"/>
                  </a:cubicBezTo>
                  <a:lnTo>
                    <a:pt x="696" y="48671"/>
                  </a:lnTo>
                  <a:cubicBezTo>
                    <a:pt x="946" y="48564"/>
                    <a:pt x="27246" y="37877"/>
                    <a:pt x="41699" y="621"/>
                  </a:cubicBezTo>
                  <a:cubicBezTo>
                    <a:pt x="41788" y="389"/>
                    <a:pt x="41681" y="122"/>
                    <a:pt x="41431" y="32"/>
                  </a:cubicBezTo>
                  <a:cubicBezTo>
                    <a:pt x="41376" y="11"/>
                    <a:pt x="41319" y="1"/>
                    <a:pt x="41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7170663" y="-300875"/>
              <a:ext cx="1180325" cy="921400"/>
            </a:xfrm>
            <a:custGeom>
              <a:avLst/>
              <a:gdLst/>
              <a:ahLst/>
              <a:cxnLst/>
              <a:rect l="l" t="t" r="r" b="b"/>
              <a:pathLst>
                <a:path w="47213" h="36856" extrusionOk="0">
                  <a:moveTo>
                    <a:pt x="43429" y="0"/>
                  </a:moveTo>
                  <a:cubicBezTo>
                    <a:pt x="31118" y="18467"/>
                    <a:pt x="10635" y="21287"/>
                    <a:pt x="6210" y="24213"/>
                  </a:cubicBezTo>
                  <a:cubicBezTo>
                    <a:pt x="1785" y="27121"/>
                    <a:pt x="0" y="30975"/>
                    <a:pt x="4675" y="35222"/>
                  </a:cubicBezTo>
                  <a:cubicBezTo>
                    <a:pt x="5905" y="36335"/>
                    <a:pt x="7829" y="36856"/>
                    <a:pt x="10161" y="36856"/>
                  </a:cubicBezTo>
                  <a:cubicBezTo>
                    <a:pt x="16723" y="36856"/>
                    <a:pt x="26523" y="32730"/>
                    <a:pt x="33223" y="26068"/>
                  </a:cubicBezTo>
                  <a:cubicBezTo>
                    <a:pt x="43626" y="15702"/>
                    <a:pt x="47212" y="5032"/>
                    <a:pt x="47212" y="5032"/>
                  </a:cubicBezTo>
                  <a:lnTo>
                    <a:pt x="43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7329013" y="-246175"/>
              <a:ext cx="989400" cy="764525"/>
            </a:xfrm>
            <a:custGeom>
              <a:avLst/>
              <a:gdLst/>
              <a:ahLst/>
              <a:cxnLst/>
              <a:rect l="l" t="t" r="r" b="b"/>
              <a:pathLst>
                <a:path w="39576" h="30581" extrusionOk="0">
                  <a:moveTo>
                    <a:pt x="39084" y="1"/>
                  </a:moveTo>
                  <a:cubicBezTo>
                    <a:pt x="38910" y="1"/>
                    <a:pt x="38744" y="104"/>
                    <a:pt x="38666" y="275"/>
                  </a:cubicBezTo>
                  <a:cubicBezTo>
                    <a:pt x="28923" y="23309"/>
                    <a:pt x="661" y="29626"/>
                    <a:pt x="429" y="29661"/>
                  </a:cubicBezTo>
                  <a:cubicBezTo>
                    <a:pt x="179" y="29715"/>
                    <a:pt x="1" y="29947"/>
                    <a:pt x="36" y="30197"/>
                  </a:cubicBezTo>
                  <a:cubicBezTo>
                    <a:pt x="83" y="30416"/>
                    <a:pt x="268" y="30581"/>
                    <a:pt x="482" y="30581"/>
                  </a:cubicBezTo>
                  <a:cubicBezTo>
                    <a:pt x="512" y="30581"/>
                    <a:pt x="541" y="30578"/>
                    <a:pt x="572" y="30571"/>
                  </a:cubicBezTo>
                  <a:cubicBezTo>
                    <a:pt x="857" y="30518"/>
                    <a:pt x="29548" y="24112"/>
                    <a:pt x="39451" y="649"/>
                  </a:cubicBezTo>
                  <a:cubicBezTo>
                    <a:pt x="39576" y="435"/>
                    <a:pt x="39486" y="168"/>
                    <a:pt x="39272" y="43"/>
                  </a:cubicBezTo>
                  <a:cubicBezTo>
                    <a:pt x="39211" y="14"/>
                    <a:pt x="39147" y="1"/>
                    <a:pt x="39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20"/>
          <p:cNvGrpSpPr/>
          <p:nvPr/>
        </p:nvGrpSpPr>
        <p:grpSpPr>
          <a:xfrm rot="-5400000" flipH="1">
            <a:off x="2746599" y="3414943"/>
            <a:ext cx="1582690" cy="1885663"/>
            <a:chOff x="6981538" y="-300875"/>
            <a:chExt cx="1741900" cy="2075350"/>
          </a:xfrm>
        </p:grpSpPr>
        <p:sp>
          <p:nvSpPr>
            <p:cNvPr id="220" name="Google Shape;220;p20"/>
            <p:cNvSpPr/>
            <p:nvPr/>
          </p:nvSpPr>
          <p:spPr>
            <a:xfrm>
              <a:off x="7809863" y="-1852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8065913" y="156475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6981538" y="-190700"/>
              <a:ext cx="1509950" cy="1449625"/>
            </a:xfrm>
            <a:custGeom>
              <a:avLst/>
              <a:gdLst/>
              <a:ahLst/>
              <a:cxnLst/>
              <a:rect l="l" t="t" r="r" b="b"/>
              <a:pathLst>
                <a:path w="60398" h="57985" extrusionOk="0">
                  <a:moveTo>
                    <a:pt x="54331" y="0"/>
                  </a:moveTo>
                  <a:cubicBezTo>
                    <a:pt x="54331" y="0"/>
                    <a:pt x="45535" y="11687"/>
                    <a:pt x="35507" y="23820"/>
                  </a:cubicBezTo>
                  <a:cubicBezTo>
                    <a:pt x="25479" y="35935"/>
                    <a:pt x="0" y="44696"/>
                    <a:pt x="10599" y="54742"/>
                  </a:cubicBezTo>
                  <a:cubicBezTo>
                    <a:pt x="12977" y="56996"/>
                    <a:pt x="15775" y="57984"/>
                    <a:pt x="18781" y="57984"/>
                  </a:cubicBezTo>
                  <a:cubicBezTo>
                    <a:pt x="29194" y="57984"/>
                    <a:pt x="42112" y="46129"/>
                    <a:pt x="48800" y="33973"/>
                  </a:cubicBezTo>
                  <a:cubicBezTo>
                    <a:pt x="54920" y="22821"/>
                    <a:pt x="60398" y="7905"/>
                    <a:pt x="60398" y="7905"/>
                  </a:cubicBezTo>
                  <a:lnTo>
                    <a:pt x="54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7378088" y="-108975"/>
              <a:ext cx="1044700" cy="1217575"/>
            </a:xfrm>
            <a:custGeom>
              <a:avLst/>
              <a:gdLst/>
              <a:ahLst/>
              <a:cxnLst/>
              <a:rect l="l" t="t" r="r" b="b"/>
              <a:pathLst>
                <a:path w="41788" h="48703" extrusionOk="0">
                  <a:moveTo>
                    <a:pt x="41262" y="1"/>
                  </a:moveTo>
                  <a:cubicBezTo>
                    <a:pt x="41081" y="1"/>
                    <a:pt x="40906" y="105"/>
                    <a:pt x="40824" y="282"/>
                  </a:cubicBezTo>
                  <a:cubicBezTo>
                    <a:pt x="26514" y="37163"/>
                    <a:pt x="607" y="47708"/>
                    <a:pt x="357" y="47815"/>
                  </a:cubicBezTo>
                  <a:cubicBezTo>
                    <a:pt x="125" y="47904"/>
                    <a:pt x="0" y="48154"/>
                    <a:pt x="89" y="48386"/>
                  </a:cubicBezTo>
                  <a:cubicBezTo>
                    <a:pt x="89" y="48404"/>
                    <a:pt x="89" y="48404"/>
                    <a:pt x="89" y="48404"/>
                  </a:cubicBezTo>
                  <a:cubicBezTo>
                    <a:pt x="158" y="48595"/>
                    <a:pt x="330" y="48702"/>
                    <a:pt x="512" y="48702"/>
                  </a:cubicBezTo>
                  <a:cubicBezTo>
                    <a:pt x="567" y="48702"/>
                    <a:pt x="624" y="48692"/>
                    <a:pt x="678" y="48671"/>
                  </a:cubicBezTo>
                  <a:lnTo>
                    <a:pt x="696" y="48671"/>
                  </a:lnTo>
                  <a:cubicBezTo>
                    <a:pt x="946" y="48564"/>
                    <a:pt x="27246" y="37877"/>
                    <a:pt x="41699" y="621"/>
                  </a:cubicBezTo>
                  <a:cubicBezTo>
                    <a:pt x="41788" y="389"/>
                    <a:pt x="41681" y="122"/>
                    <a:pt x="41431" y="32"/>
                  </a:cubicBezTo>
                  <a:cubicBezTo>
                    <a:pt x="41376" y="11"/>
                    <a:pt x="41319" y="1"/>
                    <a:pt x="41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7170663" y="-300875"/>
              <a:ext cx="1180325" cy="921400"/>
            </a:xfrm>
            <a:custGeom>
              <a:avLst/>
              <a:gdLst/>
              <a:ahLst/>
              <a:cxnLst/>
              <a:rect l="l" t="t" r="r" b="b"/>
              <a:pathLst>
                <a:path w="47213" h="36856" extrusionOk="0">
                  <a:moveTo>
                    <a:pt x="43429" y="0"/>
                  </a:moveTo>
                  <a:cubicBezTo>
                    <a:pt x="31118" y="18467"/>
                    <a:pt x="10635" y="21287"/>
                    <a:pt x="6210" y="24213"/>
                  </a:cubicBezTo>
                  <a:cubicBezTo>
                    <a:pt x="1785" y="27121"/>
                    <a:pt x="0" y="30975"/>
                    <a:pt x="4675" y="35222"/>
                  </a:cubicBezTo>
                  <a:cubicBezTo>
                    <a:pt x="5905" y="36335"/>
                    <a:pt x="7829" y="36856"/>
                    <a:pt x="10161" y="36856"/>
                  </a:cubicBezTo>
                  <a:cubicBezTo>
                    <a:pt x="16723" y="36856"/>
                    <a:pt x="26523" y="32730"/>
                    <a:pt x="33223" y="26068"/>
                  </a:cubicBezTo>
                  <a:cubicBezTo>
                    <a:pt x="43626" y="15702"/>
                    <a:pt x="47212" y="5032"/>
                    <a:pt x="47212" y="5032"/>
                  </a:cubicBezTo>
                  <a:lnTo>
                    <a:pt x="43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7329013" y="-246175"/>
              <a:ext cx="989400" cy="764525"/>
            </a:xfrm>
            <a:custGeom>
              <a:avLst/>
              <a:gdLst/>
              <a:ahLst/>
              <a:cxnLst/>
              <a:rect l="l" t="t" r="r" b="b"/>
              <a:pathLst>
                <a:path w="39576" h="30581" extrusionOk="0">
                  <a:moveTo>
                    <a:pt x="39084" y="1"/>
                  </a:moveTo>
                  <a:cubicBezTo>
                    <a:pt x="38910" y="1"/>
                    <a:pt x="38744" y="104"/>
                    <a:pt x="38666" y="275"/>
                  </a:cubicBezTo>
                  <a:cubicBezTo>
                    <a:pt x="28923" y="23309"/>
                    <a:pt x="661" y="29626"/>
                    <a:pt x="429" y="29661"/>
                  </a:cubicBezTo>
                  <a:cubicBezTo>
                    <a:pt x="179" y="29715"/>
                    <a:pt x="1" y="29947"/>
                    <a:pt x="36" y="30197"/>
                  </a:cubicBezTo>
                  <a:cubicBezTo>
                    <a:pt x="83" y="30416"/>
                    <a:pt x="268" y="30581"/>
                    <a:pt x="482" y="30581"/>
                  </a:cubicBezTo>
                  <a:cubicBezTo>
                    <a:pt x="512" y="30581"/>
                    <a:pt x="541" y="30578"/>
                    <a:pt x="572" y="30571"/>
                  </a:cubicBezTo>
                  <a:cubicBezTo>
                    <a:pt x="857" y="30518"/>
                    <a:pt x="29548" y="24112"/>
                    <a:pt x="39451" y="649"/>
                  </a:cubicBezTo>
                  <a:cubicBezTo>
                    <a:pt x="39576" y="435"/>
                    <a:pt x="39486" y="168"/>
                    <a:pt x="39272" y="43"/>
                  </a:cubicBezTo>
                  <a:cubicBezTo>
                    <a:pt x="39211" y="14"/>
                    <a:pt x="39147" y="1"/>
                    <a:pt x="39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0"/>
          <p:cNvSpPr/>
          <p:nvPr/>
        </p:nvSpPr>
        <p:spPr>
          <a:xfrm>
            <a:off x="0" y="50"/>
            <a:ext cx="3667114" cy="5143523"/>
          </a:xfrm>
          <a:custGeom>
            <a:avLst/>
            <a:gdLst/>
            <a:ahLst/>
            <a:cxnLst/>
            <a:rect l="l" t="t" r="r" b="b"/>
            <a:pathLst>
              <a:path w="19362" h="27916" extrusionOk="0">
                <a:moveTo>
                  <a:pt x="0" y="1"/>
                </a:moveTo>
                <a:lnTo>
                  <a:pt x="0" y="27915"/>
                </a:lnTo>
                <a:lnTo>
                  <a:pt x="15590" y="27915"/>
                </a:lnTo>
                <a:cubicBezTo>
                  <a:pt x="15641" y="27876"/>
                  <a:pt x="15687" y="27836"/>
                  <a:pt x="15738" y="27790"/>
                </a:cubicBezTo>
                <a:cubicBezTo>
                  <a:pt x="16635" y="27001"/>
                  <a:pt x="17215" y="25842"/>
                  <a:pt x="17396" y="24650"/>
                </a:cubicBezTo>
                <a:cubicBezTo>
                  <a:pt x="17743" y="22389"/>
                  <a:pt x="16647" y="20191"/>
                  <a:pt x="15670" y="18255"/>
                </a:cubicBezTo>
                <a:cubicBezTo>
                  <a:pt x="14636" y="16187"/>
                  <a:pt x="13983" y="13836"/>
                  <a:pt x="14227" y="11485"/>
                </a:cubicBezTo>
                <a:cubicBezTo>
                  <a:pt x="14415" y="9633"/>
                  <a:pt x="15249" y="8049"/>
                  <a:pt x="16249" y="6538"/>
                </a:cubicBezTo>
                <a:cubicBezTo>
                  <a:pt x="16272" y="6509"/>
                  <a:pt x="16289" y="6481"/>
                  <a:pt x="16306" y="6453"/>
                </a:cubicBezTo>
                <a:cubicBezTo>
                  <a:pt x="17311" y="4953"/>
                  <a:pt x="19361" y="2977"/>
                  <a:pt x="18055" y="1023"/>
                </a:cubicBezTo>
                <a:cubicBezTo>
                  <a:pt x="17709" y="512"/>
                  <a:pt x="17197" y="205"/>
                  <a:pt x="16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7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/>
          <p:nvPr/>
        </p:nvSpPr>
        <p:spPr>
          <a:xfrm rot="10046973">
            <a:off x="4995125" y="2034413"/>
            <a:ext cx="1585924" cy="600519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1"/>
          <p:cNvSpPr/>
          <p:nvPr/>
        </p:nvSpPr>
        <p:spPr>
          <a:xfrm rot="-5044098" flipH="1">
            <a:off x="1591620" y="708050"/>
            <a:ext cx="1759748" cy="1191419"/>
          </a:xfrm>
          <a:custGeom>
            <a:avLst/>
            <a:gdLst/>
            <a:ahLst/>
            <a:cxnLst/>
            <a:rect l="l" t="t" r="r" b="b"/>
            <a:pathLst>
              <a:path w="7714" h="6246" extrusionOk="0">
                <a:moveTo>
                  <a:pt x="4870" y="1"/>
                </a:moveTo>
                <a:cubicBezTo>
                  <a:pt x="4471" y="1"/>
                  <a:pt x="4071" y="145"/>
                  <a:pt x="3834" y="430"/>
                </a:cubicBezTo>
                <a:cubicBezTo>
                  <a:pt x="3374" y="992"/>
                  <a:pt x="3352" y="1788"/>
                  <a:pt x="3113" y="2446"/>
                </a:cubicBezTo>
                <a:cubicBezTo>
                  <a:pt x="2829" y="3225"/>
                  <a:pt x="2233" y="3645"/>
                  <a:pt x="1631" y="4201"/>
                </a:cubicBezTo>
                <a:cubicBezTo>
                  <a:pt x="1057" y="4735"/>
                  <a:pt x="200" y="5417"/>
                  <a:pt x="1" y="6246"/>
                </a:cubicBezTo>
                <a:lnTo>
                  <a:pt x="7714" y="6246"/>
                </a:lnTo>
                <a:cubicBezTo>
                  <a:pt x="7714" y="6184"/>
                  <a:pt x="7714" y="6121"/>
                  <a:pt x="7714" y="6059"/>
                </a:cubicBezTo>
                <a:cubicBezTo>
                  <a:pt x="7708" y="5900"/>
                  <a:pt x="7691" y="5746"/>
                  <a:pt x="7668" y="5593"/>
                </a:cubicBezTo>
                <a:cubicBezTo>
                  <a:pt x="7515" y="4684"/>
                  <a:pt x="7026" y="3895"/>
                  <a:pt x="6458" y="3168"/>
                </a:cubicBezTo>
                <a:cubicBezTo>
                  <a:pt x="6209" y="2844"/>
                  <a:pt x="6021" y="2481"/>
                  <a:pt x="6032" y="2066"/>
                </a:cubicBezTo>
                <a:cubicBezTo>
                  <a:pt x="6049" y="1651"/>
                  <a:pt x="6163" y="1220"/>
                  <a:pt x="6067" y="799"/>
                </a:cubicBezTo>
                <a:cubicBezTo>
                  <a:pt x="5943" y="264"/>
                  <a:pt x="5408" y="1"/>
                  <a:pt x="48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1"/>
          <p:cNvSpPr/>
          <p:nvPr/>
        </p:nvSpPr>
        <p:spPr>
          <a:xfrm rot="-1418069">
            <a:off x="1634198" y="171783"/>
            <a:ext cx="1864605" cy="2577226"/>
          </a:xfrm>
          <a:custGeom>
            <a:avLst/>
            <a:gdLst/>
            <a:ahLst/>
            <a:cxnLst/>
            <a:rect l="l" t="t" r="r" b="b"/>
            <a:pathLst>
              <a:path w="10736" h="17145" extrusionOk="0">
                <a:moveTo>
                  <a:pt x="5339" y="0"/>
                </a:moveTo>
                <a:cubicBezTo>
                  <a:pt x="2861" y="0"/>
                  <a:pt x="1" y="555"/>
                  <a:pt x="1069" y="3102"/>
                </a:cubicBezTo>
                <a:cubicBezTo>
                  <a:pt x="1387" y="3852"/>
                  <a:pt x="1978" y="4443"/>
                  <a:pt x="2517" y="5028"/>
                </a:cubicBezTo>
                <a:cubicBezTo>
                  <a:pt x="3630" y="6232"/>
                  <a:pt x="4806" y="7430"/>
                  <a:pt x="5516" y="8946"/>
                </a:cubicBezTo>
                <a:cubicBezTo>
                  <a:pt x="6022" y="10009"/>
                  <a:pt x="6169" y="11201"/>
                  <a:pt x="5948" y="12354"/>
                </a:cubicBezTo>
                <a:cubicBezTo>
                  <a:pt x="5823" y="12990"/>
                  <a:pt x="5567" y="13581"/>
                  <a:pt x="5351" y="14183"/>
                </a:cubicBezTo>
                <a:cubicBezTo>
                  <a:pt x="5147" y="14740"/>
                  <a:pt x="4840" y="15461"/>
                  <a:pt x="5067" y="16057"/>
                </a:cubicBezTo>
                <a:cubicBezTo>
                  <a:pt x="5323" y="16739"/>
                  <a:pt x="6095" y="17085"/>
                  <a:pt x="6754" y="17136"/>
                </a:cubicBezTo>
                <a:cubicBezTo>
                  <a:pt x="6824" y="17142"/>
                  <a:pt x="6893" y="17145"/>
                  <a:pt x="6962" y="17145"/>
                </a:cubicBezTo>
                <a:cubicBezTo>
                  <a:pt x="7577" y="17145"/>
                  <a:pt x="8175" y="16920"/>
                  <a:pt x="8640" y="16512"/>
                </a:cubicBezTo>
                <a:cubicBezTo>
                  <a:pt x="9162" y="16034"/>
                  <a:pt x="9503" y="15393"/>
                  <a:pt x="9600" y="14694"/>
                </a:cubicBezTo>
                <a:cubicBezTo>
                  <a:pt x="9798" y="13388"/>
                  <a:pt x="9168" y="12116"/>
                  <a:pt x="8606" y="10997"/>
                </a:cubicBezTo>
                <a:cubicBezTo>
                  <a:pt x="8004" y="9804"/>
                  <a:pt x="7629" y="8441"/>
                  <a:pt x="7765" y="7084"/>
                </a:cubicBezTo>
                <a:cubicBezTo>
                  <a:pt x="7879" y="6016"/>
                  <a:pt x="8356" y="5096"/>
                  <a:pt x="8935" y="4227"/>
                </a:cubicBezTo>
                <a:lnTo>
                  <a:pt x="8969" y="4176"/>
                </a:lnTo>
                <a:cubicBezTo>
                  <a:pt x="9548" y="3307"/>
                  <a:pt x="10735" y="2171"/>
                  <a:pt x="9980" y="1041"/>
                </a:cubicBezTo>
                <a:cubicBezTo>
                  <a:pt x="9577" y="439"/>
                  <a:pt x="8770" y="331"/>
                  <a:pt x="8123" y="217"/>
                </a:cubicBezTo>
                <a:cubicBezTo>
                  <a:pt x="7571" y="121"/>
                  <a:pt x="6497" y="0"/>
                  <a:pt x="53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1"/>
          <p:cNvSpPr/>
          <p:nvPr/>
        </p:nvSpPr>
        <p:spPr>
          <a:xfrm rot="3013715">
            <a:off x="5985590" y="306446"/>
            <a:ext cx="1228119" cy="1961229"/>
          </a:xfrm>
          <a:custGeom>
            <a:avLst/>
            <a:gdLst/>
            <a:ahLst/>
            <a:cxnLst/>
            <a:rect l="l" t="t" r="r" b="b"/>
            <a:pathLst>
              <a:path w="10736" h="17145" extrusionOk="0">
                <a:moveTo>
                  <a:pt x="5339" y="0"/>
                </a:moveTo>
                <a:cubicBezTo>
                  <a:pt x="2861" y="0"/>
                  <a:pt x="1" y="555"/>
                  <a:pt x="1069" y="3102"/>
                </a:cubicBezTo>
                <a:cubicBezTo>
                  <a:pt x="1387" y="3852"/>
                  <a:pt x="1978" y="4443"/>
                  <a:pt x="2517" y="5028"/>
                </a:cubicBezTo>
                <a:cubicBezTo>
                  <a:pt x="3630" y="6232"/>
                  <a:pt x="4806" y="7430"/>
                  <a:pt x="5516" y="8946"/>
                </a:cubicBezTo>
                <a:cubicBezTo>
                  <a:pt x="6022" y="10009"/>
                  <a:pt x="6169" y="11201"/>
                  <a:pt x="5948" y="12354"/>
                </a:cubicBezTo>
                <a:cubicBezTo>
                  <a:pt x="5823" y="12990"/>
                  <a:pt x="5567" y="13581"/>
                  <a:pt x="5351" y="14183"/>
                </a:cubicBezTo>
                <a:cubicBezTo>
                  <a:pt x="5147" y="14740"/>
                  <a:pt x="4840" y="15461"/>
                  <a:pt x="5067" y="16057"/>
                </a:cubicBezTo>
                <a:cubicBezTo>
                  <a:pt x="5323" y="16739"/>
                  <a:pt x="6095" y="17085"/>
                  <a:pt x="6754" y="17136"/>
                </a:cubicBezTo>
                <a:cubicBezTo>
                  <a:pt x="6824" y="17142"/>
                  <a:pt x="6893" y="17145"/>
                  <a:pt x="6962" y="17145"/>
                </a:cubicBezTo>
                <a:cubicBezTo>
                  <a:pt x="7577" y="17145"/>
                  <a:pt x="8175" y="16920"/>
                  <a:pt x="8640" y="16512"/>
                </a:cubicBezTo>
                <a:cubicBezTo>
                  <a:pt x="9162" y="16034"/>
                  <a:pt x="9503" y="15393"/>
                  <a:pt x="9600" y="14694"/>
                </a:cubicBezTo>
                <a:cubicBezTo>
                  <a:pt x="9798" y="13388"/>
                  <a:pt x="9168" y="12116"/>
                  <a:pt x="8606" y="10997"/>
                </a:cubicBezTo>
                <a:cubicBezTo>
                  <a:pt x="8004" y="9804"/>
                  <a:pt x="7629" y="8441"/>
                  <a:pt x="7765" y="7084"/>
                </a:cubicBezTo>
                <a:cubicBezTo>
                  <a:pt x="7879" y="6016"/>
                  <a:pt x="8356" y="5096"/>
                  <a:pt x="8935" y="4227"/>
                </a:cubicBezTo>
                <a:lnTo>
                  <a:pt x="8969" y="4176"/>
                </a:lnTo>
                <a:cubicBezTo>
                  <a:pt x="9548" y="3307"/>
                  <a:pt x="10735" y="2171"/>
                  <a:pt x="9980" y="1041"/>
                </a:cubicBezTo>
                <a:cubicBezTo>
                  <a:pt x="9577" y="439"/>
                  <a:pt x="8770" y="331"/>
                  <a:pt x="8123" y="217"/>
                </a:cubicBezTo>
                <a:cubicBezTo>
                  <a:pt x="7571" y="121"/>
                  <a:pt x="6497" y="0"/>
                  <a:pt x="53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1"/>
          <p:cNvSpPr/>
          <p:nvPr/>
        </p:nvSpPr>
        <p:spPr>
          <a:xfrm rot="10800000" flipH="1">
            <a:off x="2153450" y="0"/>
            <a:ext cx="4837101" cy="2574125"/>
          </a:xfrm>
          <a:custGeom>
            <a:avLst/>
            <a:gdLst/>
            <a:ahLst/>
            <a:cxnLst/>
            <a:rect l="l" t="t" r="r" b="b"/>
            <a:pathLst>
              <a:path w="7108" h="2131" extrusionOk="0">
                <a:moveTo>
                  <a:pt x="3562" y="0"/>
                </a:moveTo>
                <a:cubicBezTo>
                  <a:pt x="1590" y="0"/>
                  <a:pt x="0" y="954"/>
                  <a:pt x="0" y="2131"/>
                </a:cubicBezTo>
                <a:lnTo>
                  <a:pt x="7107" y="2131"/>
                </a:lnTo>
                <a:cubicBezTo>
                  <a:pt x="7107" y="954"/>
                  <a:pt x="5517" y="0"/>
                  <a:pt x="35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1"/>
          <p:cNvSpPr/>
          <p:nvPr/>
        </p:nvSpPr>
        <p:spPr>
          <a:xfrm rot="10800000" flipH="1">
            <a:off x="0" y="3774277"/>
            <a:ext cx="1256394" cy="1369223"/>
          </a:xfrm>
          <a:custGeom>
            <a:avLst/>
            <a:gdLst/>
            <a:ahLst/>
            <a:cxnLst/>
            <a:rect l="l" t="t" r="r" b="b"/>
            <a:pathLst>
              <a:path w="11695" h="5747" extrusionOk="0">
                <a:moveTo>
                  <a:pt x="0" y="1"/>
                </a:moveTo>
                <a:lnTo>
                  <a:pt x="0" y="5425"/>
                </a:lnTo>
                <a:cubicBezTo>
                  <a:pt x="463" y="5624"/>
                  <a:pt x="1017" y="5747"/>
                  <a:pt x="1677" y="5747"/>
                </a:cubicBezTo>
                <a:cubicBezTo>
                  <a:pt x="2011" y="5747"/>
                  <a:pt x="2374" y="5715"/>
                  <a:pt x="2766" y="5646"/>
                </a:cubicBezTo>
                <a:cubicBezTo>
                  <a:pt x="5617" y="5157"/>
                  <a:pt x="6078" y="4745"/>
                  <a:pt x="7076" y="4745"/>
                </a:cubicBezTo>
                <a:cubicBezTo>
                  <a:pt x="7456" y="4745"/>
                  <a:pt x="7914" y="4804"/>
                  <a:pt x="8610" y="4942"/>
                </a:cubicBezTo>
                <a:cubicBezTo>
                  <a:pt x="9049" y="5029"/>
                  <a:pt x="9423" y="5067"/>
                  <a:pt x="9742" y="5067"/>
                </a:cubicBezTo>
                <a:cubicBezTo>
                  <a:pt x="11263" y="5067"/>
                  <a:pt x="11538" y="4206"/>
                  <a:pt x="11609" y="3647"/>
                </a:cubicBezTo>
                <a:cubicBezTo>
                  <a:pt x="11694" y="2971"/>
                  <a:pt x="11047" y="1330"/>
                  <a:pt x="9757" y="506"/>
                </a:cubicBezTo>
                <a:cubicBezTo>
                  <a:pt x="9547" y="319"/>
                  <a:pt x="9320" y="148"/>
                  <a:pt x="90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1"/>
          <p:cNvSpPr/>
          <p:nvPr/>
        </p:nvSpPr>
        <p:spPr>
          <a:xfrm rot="5400000" flipH="1">
            <a:off x="7598551" y="3598046"/>
            <a:ext cx="1767722" cy="1323169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title"/>
          </p:nvPr>
        </p:nvSpPr>
        <p:spPr>
          <a:xfrm>
            <a:off x="3006000" y="2869398"/>
            <a:ext cx="3132000" cy="7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6" name="Google Shape;236;p21"/>
          <p:cNvSpPr txBox="1">
            <a:spLocks noGrp="1"/>
          </p:cNvSpPr>
          <p:nvPr>
            <p:ph type="subTitle" idx="1"/>
          </p:nvPr>
        </p:nvSpPr>
        <p:spPr>
          <a:xfrm>
            <a:off x="3220806" y="3642963"/>
            <a:ext cx="2702400" cy="9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295150" y="1625423"/>
            <a:ext cx="42297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5007000" y="2339677"/>
            <a:ext cx="35115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CUSTOM_23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1038550" y="3091800"/>
            <a:ext cx="24906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1"/>
          </p:nvPr>
        </p:nvSpPr>
        <p:spPr>
          <a:xfrm>
            <a:off x="1038575" y="3811075"/>
            <a:ext cx="249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2"/>
          </p:nvPr>
        </p:nvSpPr>
        <p:spPr>
          <a:xfrm>
            <a:off x="5614851" y="3811075"/>
            <a:ext cx="249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subTitle" idx="3"/>
          </p:nvPr>
        </p:nvSpPr>
        <p:spPr>
          <a:xfrm>
            <a:off x="5614850" y="3091800"/>
            <a:ext cx="24906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22"/>
          <p:cNvSpPr/>
          <p:nvPr/>
        </p:nvSpPr>
        <p:spPr>
          <a:xfrm rot="5400000">
            <a:off x="47782" y="-47794"/>
            <a:ext cx="1642217" cy="1737807"/>
          </a:xfrm>
          <a:custGeom>
            <a:avLst/>
            <a:gdLst/>
            <a:ahLst/>
            <a:cxnLst/>
            <a:rect l="l" t="t" r="r" b="b"/>
            <a:pathLst>
              <a:path w="25529" h="27015" extrusionOk="0">
                <a:moveTo>
                  <a:pt x="1" y="0"/>
                </a:moveTo>
                <a:lnTo>
                  <a:pt x="1" y="27015"/>
                </a:lnTo>
                <a:lnTo>
                  <a:pt x="25008" y="27015"/>
                </a:lnTo>
                <a:cubicBezTo>
                  <a:pt x="25033" y="26900"/>
                  <a:pt x="25046" y="26799"/>
                  <a:pt x="25071" y="26684"/>
                </a:cubicBezTo>
                <a:cubicBezTo>
                  <a:pt x="25249" y="25680"/>
                  <a:pt x="25364" y="24677"/>
                  <a:pt x="25427" y="23673"/>
                </a:cubicBezTo>
                <a:cubicBezTo>
                  <a:pt x="25529" y="21513"/>
                  <a:pt x="25122" y="19251"/>
                  <a:pt x="23559" y="17663"/>
                </a:cubicBezTo>
                <a:cubicBezTo>
                  <a:pt x="20586" y="14651"/>
                  <a:pt x="15910" y="14880"/>
                  <a:pt x="12009" y="14473"/>
                </a:cubicBezTo>
                <a:cubicBezTo>
                  <a:pt x="11221" y="14397"/>
                  <a:pt x="10446" y="14257"/>
                  <a:pt x="9684" y="14028"/>
                </a:cubicBezTo>
                <a:cubicBezTo>
                  <a:pt x="8972" y="13838"/>
                  <a:pt x="8311" y="13482"/>
                  <a:pt x="7765" y="12986"/>
                </a:cubicBezTo>
                <a:cubicBezTo>
                  <a:pt x="7650" y="12898"/>
                  <a:pt x="7549" y="12783"/>
                  <a:pt x="7460" y="12682"/>
                </a:cubicBezTo>
                <a:cubicBezTo>
                  <a:pt x="7320" y="12529"/>
                  <a:pt x="7206" y="12377"/>
                  <a:pt x="7091" y="12211"/>
                </a:cubicBezTo>
                <a:cubicBezTo>
                  <a:pt x="6850" y="11830"/>
                  <a:pt x="6647" y="11436"/>
                  <a:pt x="6494" y="11030"/>
                </a:cubicBezTo>
                <a:cubicBezTo>
                  <a:pt x="6100" y="10064"/>
                  <a:pt x="6011" y="8997"/>
                  <a:pt x="5808" y="7980"/>
                </a:cubicBezTo>
                <a:cubicBezTo>
                  <a:pt x="5465" y="6150"/>
                  <a:pt x="4995" y="4206"/>
                  <a:pt x="3762" y="2758"/>
                </a:cubicBezTo>
                <a:cubicBezTo>
                  <a:pt x="2619" y="1398"/>
                  <a:pt x="1335" y="508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 rot="-5400000" flipH="1">
            <a:off x="7527149" y="35226"/>
            <a:ext cx="1661937" cy="1571763"/>
          </a:xfrm>
          <a:custGeom>
            <a:avLst/>
            <a:gdLst/>
            <a:ahLst/>
            <a:cxnLst/>
            <a:rect l="l" t="t" r="r" b="b"/>
            <a:pathLst>
              <a:path w="14848" h="14043" extrusionOk="0">
                <a:moveTo>
                  <a:pt x="1016" y="0"/>
                </a:moveTo>
                <a:cubicBezTo>
                  <a:pt x="671" y="0"/>
                  <a:pt x="326" y="62"/>
                  <a:pt x="0" y="180"/>
                </a:cubicBezTo>
                <a:lnTo>
                  <a:pt x="0" y="14042"/>
                </a:lnTo>
                <a:lnTo>
                  <a:pt x="13534" y="14042"/>
                </a:lnTo>
                <a:lnTo>
                  <a:pt x="14047" y="11475"/>
                </a:lnTo>
                <a:cubicBezTo>
                  <a:pt x="14293" y="10181"/>
                  <a:pt x="14663" y="8867"/>
                  <a:pt x="14766" y="7532"/>
                </a:cubicBezTo>
                <a:cubicBezTo>
                  <a:pt x="14848" y="6567"/>
                  <a:pt x="14704" y="5499"/>
                  <a:pt x="13821" y="4945"/>
                </a:cubicBezTo>
                <a:cubicBezTo>
                  <a:pt x="13375" y="4651"/>
                  <a:pt x="12854" y="4552"/>
                  <a:pt x="12329" y="4552"/>
                </a:cubicBezTo>
                <a:cubicBezTo>
                  <a:pt x="11936" y="4552"/>
                  <a:pt x="11541" y="4607"/>
                  <a:pt x="11172" y="4678"/>
                </a:cubicBezTo>
                <a:cubicBezTo>
                  <a:pt x="9971" y="4926"/>
                  <a:pt x="8594" y="5499"/>
                  <a:pt x="7309" y="5499"/>
                </a:cubicBezTo>
                <a:cubicBezTo>
                  <a:pt x="6682" y="5499"/>
                  <a:pt x="6077" y="5363"/>
                  <a:pt x="5525" y="4986"/>
                </a:cubicBezTo>
                <a:cubicBezTo>
                  <a:pt x="3861" y="3836"/>
                  <a:pt x="4067" y="1104"/>
                  <a:pt x="2116" y="221"/>
                </a:cubicBezTo>
                <a:cubicBezTo>
                  <a:pt x="1764" y="72"/>
                  <a:pt x="1390" y="0"/>
                  <a:pt x="10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/>
          <p:nvPr/>
        </p:nvSpPr>
        <p:spPr>
          <a:xfrm>
            <a:off x="1392550" y="3674100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22"/>
          <p:cNvSpPr/>
          <p:nvPr/>
        </p:nvSpPr>
        <p:spPr>
          <a:xfrm>
            <a:off x="5968850" y="3674100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24"/>
          <p:cNvSpPr/>
          <p:nvPr/>
        </p:nvSpPr>
        <p:spPr>
          <a:xfrm>
            <a:off x="-394275" y="-335266"/>
            <a:ext cx="4812353" cy="1390524"/>
          </a:xfrm>
          <a:custGeom>
            <a:avLst/>
            <a:gdLst/>
            <a:ahLst/>
            <a:cxnLst/>
            <a:rect l="l" t="t" r="r" b="b"/>
            <a:pathLst>
              <a:path w="259461" h="85729" extrusionOk="0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24"/>
          <p:cNvGrpSpPr/>
          <p:nvPr/>
        </p:nvGrpSpPr>
        <p:grpSpPr>
          <a:xfrm flipH="1">
            <a:off x="8249902" y="4210039"/>
            <a:ext cx="817388" cy="1087138"/>
            <a:chOff x="6377563" y="1659325"/>
            <a:chExt cx="1152225" cy="1532475"/>
          </a:xfrm>
        </p:grpSpPr>
        <p:sp>
          <p:nvSpPr>
            <p:cNvPr id="268" name="Google Shape;268;p24"/>
            <p:cNvSpPr/>
            <p:nvPr/>
          </p:nvSpPr>
          <p:spPr>
            <a:xfrm rot="10800000">
              <a:off x="6377563" y="1659325"/>
              <a:ext cx="1152225" cy="1532475"/>
            </a:xfrm>
            <a:custGeom>
              <a:avLst/>
              <a:gdLst/>
              <a:ahLst/>
              <a:cxnLst/>
              <a:rect l="l" t="t" r="r" b="b"/>
              <a:pathLst>
                <a:path w="46089" h="61299" extrusionOk="0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 rot="10800000">
              <a:off x="6828538" y="1804900"/>
              <a:ext cx="386325" cy="1382900"/>
            </a:xfrm>
            <a:custGeom>
              <a:avLst/>
              <a:gdLst/>
              <a:ahLst/>
              <a:cxnLst/>
              <a:rect l="l" t="t" r="r" b="b"/>
              <a:pathLst>
                <a:path w="15453" h="55316" extrusionOk="0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 rot="10800000">
              <a:off x="6762963" y="2294825"/>
              <a:ext cx="343050" cy="275900"/>
            </a:xfrm>
            <a:custGeom>
              <a:avLst/>
              <a:gdLst/>
              <a:ahLst/>
              <a:cxnLst/>
              <a:rect l="l" t="t" r="r" b="b"/>
              <a:pathLst>
                <a:path w="13722" h="11036" extrusionOk="0">
                  <a:moveTo>
                    <a:pt x="553" y="0"/>
                  </a:moveTo>
                  <a:cubicBezTo>
                    <a:pt x="432" y="0"/>
                    <a:pt x="312" y="41"/>
                    <a:pt x="214" y="119"/>
                  </a:cubicBezTo>
                  <a:cubicBezTo>
                    <a:pt x="0" y="333"/>
                    <a:pt x="0" y="672"/>
                    <a:pt x="196" y="904"/>
                  </a:cubicBezTo>
                  <a:cubicBezTo>
                    <a:pt x="4033" y="4687"/>
                    <a:pt x="8261" y="8059"/>
                    <a:pt x="12811" y="10950"/>
                  </a:cubicBezTo>
                  <a:cubicBezTo>
                    <a:pt x="12829" y="10950"/>
                    <a:pt x="12829" y="10950"/>
                    <a:pt x="12847" y="10968"/>
                  </a:cubicBezTo>
                  <a:cubicBezTo>
                    <a:pt x="12928" y="11014"/>
                    <a:pt x="13016" y="11036"/>
                    <a:pt x="13104" y="11036"/>
                  </a:cubicBezTo>
                  <a:cubicBezTo>
                    <a:pt x="13286" y="11036"/>
                    <a:pt x="13464" y="10940"/>
                    <a:pt x="13561" y="10771"/>
                  </a:cubicBezTo>
                  <a:cubicBezTo>
                    <a:pt x="13721" y="10522"/>
                    <a:pt x="13650" y="10183"/>
                    <a:pt x="13400" y="10022"/>
                  </a:cubicBezTo>
                  <a:cubicBezTo>
                    <a:pt x="8904" y="7185"/>
                    <a:pt x="4746" y="3884"/>
                    <a:pt x="982" y="155"/>
                  </a:cubicBezTo>
                  <a:cubicBezTo>
                    <a:pt x="946" y="119"/>
                    <a:pt x="892" y="84"/>
                    <a:pt x="839" y="84"/>
                  </a:cubicBezTo>
                  <a:cubicBezTo>
                    <a:pt x="750" y="27"/>
                    <a:pt x="651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24"/>
          <p:cNvGrpSpPr/>
          <p:nvPr/>
        </p:nvGrpSpPr>
        <p:grpSpPr>
          <a:xfrm flipH="1">
            <a:off x="8630897" y="4019552"/>
            <a:ext cx="608258" cy="1193779"/>
            <a:chOff x="7090388" y="1362675"/>
            <a:chExt cx="913575" cy="1793000"/>
          </a:xfrm>
        </p:grpSpPr>
        <p:sp>
          <p:nvSpPr>
            <p:cNvPr id="272" name="Google Shape;272;p24"/>
            <p:cNvSpPr/>
            <p:nvPr/>
          </p:nvSpPr>
          <p:spPr>
            <a:xfrm rot="10800000">
              <a:off x="7090388" y="136267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 rot="10800000">
              <a:off x="7260338" y="1480350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24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subTitle" idx="1"/>
          </p:nvPr>
        </p:nvSpPr>
        <p:spPr>
          <a:xfrm>
            <a:off x="645925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subTitle" idx="2"/>
          </p:nvPr>
        </p:nvSpPr>
        <p:spPr>
          <a:xfrm>
            <a:off x="691663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77" name="Google Shape;277;p24"/>
          <p:cNvSpPr txBox="1">
            <a:spLocks noGrp="1"/>
          </p:cNvSpPr>
          <p:nvPr>
            <p:ph type="subTitle" idx="3"/>
          </p:nvPr>
        </p:nvSpPr>
        <p:spPr>
          <a:xfrm>
            <a:off x="3384375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24"/>
          <p:cNvSpPr txBox="1">
            <a:spLocks noGrp="1"/>
          </p:cNvSpPr>
          <p:nvPr>
            <p:ph type="subTitle" idx="4"/>
          </p:nvPr>
        </p:nvSpPr>
        <p:spPr>
          <a:xfrm>
            <a:off x="3384388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5"/>
          </p:nvPr>
        </p:nvSpPr>
        <p:spPr>
          <a:xfrm>
            <a:off x="6108438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6"/>
          </p:nvPr>
        </p:nvSpPr>
        <p:spPr>
          <a:xfrm>
            <a:off x="6108438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2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5"/>
          <p:cNvSpPr txBox="1">
            <a:spLocks noGrp="1"/>
          </p:cNvSpPr>
          <p:nvPr>
            <p:ph type="subTitle" idx="1"/>
          </p:nvPr>
        </p:nvSpPr>
        <p:spPr>
          <a:xfrm>
            <a:off x="2345186" y="1745100"/>
            <a:ext cx="18753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25"/>
          <p:cNvSpPr txBox="1">
            <a:spLocks noGrp="1"/>
          </p:cNvSpPr>
          <p:nvPr>
            <p:ph type="subTitle" idx="2"/>
          </p:nvPr>
        </p:nvSpPr>
        <p:spPr>
          <a:xfrm>
            <a:off x="2345175" y="2149800"/>
            <a:ext cx="1875300" cy="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85" name="Google Shape;285;p25"/>
          <p:cNvSpPr txBox="1">
            <a:spLocks noGrp="1"/>
          </p:cNvSpPr>
          <p:nvPr>
            <p:ph type="subTitle" idx="3"/>
          </p:nvPr>
        </p:nvSpPr>
        <p:spPr>
          <a:xfrm>
            <a:off x="2345174" y="3316725"/>
            <a:ext cx="18753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25"/>
          <p:cNvSpPr txBox="1">
            <a:spLocks noGrp="1"/>
          </p:cNvSpPr>
          <p:nvPr>
            <p:ph type="subTitle" idx="4"/>
          </p:nvPr>
        </p:nvSpPr>
        <p:spPr>
          <a:xfrm>
            <a:off x="2345188" y="3721425"/>
            <a:ext cx="1875300" cy="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5"/>
          </p:nvPr>
        </p:nvSpPr>
        <p:spPr>
          <a:xfrm>
            <a:off x="6342738" y="1745100"/>
            <a:ext cx="18753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6"/>
          </p:nvPr>
        </p:nvSpPr>
        <p:spPr>
          <a:xfrm>
            <a:off x="6342747" y="2149800"/>
            <a:ext cx="1875300" cy="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89" name="Google Shape;289;p25"/>
          <p:cNvSpPr/>
          <p:nvPr/>
        </p:nvSpPr>
        <p:spPr>
          <a:xfrm rot="-5400000" flipH="1">
            <a:off x="259574" y="-220291"/>
            <a:ext cx="589804" cy="1157561"/>
          </a:xfrm>
          <a:custGeom>
            <a:avLst/>
            <a:gdLst/>
            <a:ahLst/>
            <a:cxnLst/>
            <a:rect l="l" t="t" r="r" b="b"/>
            <a:pathLst>
              <a:path w="36543" h="71720" extrusionOk="0">
                <a:moveTo>
                  <a:pt x="36543" y="1"/>
                </a:moveTo>
                <a:lnTo>
                  <a:pt x="27532" y="572"/>
                </a:lnTo>
                <a:cubicBezTo>
                  <a:pt x="27532" y="572"/>
                  <a:pt x="14721" y="15827"/>
                  <a:pt x="8619" y="32260"/>
                </a:cubicBezTo>
                <a:cubicBezTo>
                  <a:pt x="1" y="55349"/>
                  <a:pt x="10314" y="70782"/>
                  <a:pt x="16755" y="71639"/>
                </a:cubicBezTo>
                <a:cubicBezTo>
                  <a:pt x="17165" y="71692"/>
                  <a:pt x="17569" y="71719"/>
                  <a:pt x="17964" y="71719"/>
                </a:cubicBezTo>
                <a:cubicBezTo>
                  <a:pt x="23788" y="71719"/>
                  <a:pt x="27796" y="65775"/>
                  <a:pt x="25373" y="49300"/>
                </a:cubicBezTo>
                <a:cubicBezTo>
                  <a:pt x="23857" y="38933"/>
                  <a:pt x="25284" y="19592"/>
                  <a:pt x="365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5"/>
          <p:cNvSpPr/>
          <p:nvPr/>
        </p:nvSpPr>
        <p:spPr>
          <a:xfrm rot="-5400000" flipH="1">
            <a:off x="415584" y="-98036"/>
            <a:ext cx="314778" cy="968610"/>
          </a:xfrm>
          <a:custGeom>
            <a:avLst/>
            <a:gdLst/>
            <a:ahLst/>
            <a:cxnLst/>
            <a:rect l="l" t="t" r="r" b="b"/>
            <a:pathLst>
              <a:path w="19503" h="60013" extrusionOk="0">
                <a:moveTo>
                  <a:pt x="18890" y="1"/>
                </a:moveTo>
                <a:cubicBezTo>
                  <a:pt x="18719" y="1"/>
                  <a:pt x="18554" y="76"/>
                  <a:pt x="18450" y="227"/>
                </a:cubicBezTo>
                <a:cubicBezTo>
                  <a:pt x="4319" y="18801"/>
                  <a:pt x="1" y="45512"/>
                  <a:pt x="4140" y="59554"/>
                </a:cubicBezTo>
                <a:cubicBezTo>
                  <a:pt x="4140" y="59589"/>
                  <a:pt x="4158" y="59643"/>
                  <a:pt x="4176" y="59679"/>
                </a:cubicBezTo>
                <a:cubicBezTo>
                  <a:pt x="4255" y="59889"/>
                  <a:pt x="4450" y="60012"/>
                  <a:pt x="4662" y="60012"/>
                </a:cubicBezTo>
                <a:cubicBezTo>
                  <a:pt x="4737" y="60012"/>
                  <a:pt x="4815" y="59997"/>
                  <a:pt x="4890" y="59964"/>
                </a:cubicBezTo>
                <a:cubicBezTo>
                  <a:pt x="5157" y="59857"/>
                  <a:pt x="5300" y="59536"/>
                  <a:pt x="5175" y="59250"/>
                </a:cubicBezTo>
                <a:cubicBezTo>
                  <a:pt x="1143" y="45440"/>
                  <a:pt x="5389" y="19176"/>
                  <a:pt x="19324" y="869"/>
                </a:cubicBezTo>
                <a:cubicBezTo>
                  <a:pt x="19503" y="637"/>
                  <a:pt x="19449" y="280"/>
                  <a:pt x="19217" y="102"/>
                </a:cubicBezTo>
                <a:lnTo>
                  <a:pt x="19164" y="66"/>
                </a:lnTo>
                <a:cubicBezTo>
                  <a:pt x="19076" y="23"/>
                  <a:pt x="18982" y="1"/>
                  <a:pt x="1889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 rot="-5400000" flipH="1">
            <a:off x="75120" y="246945"/>
            <a:ext cx="743876" cy="989366"/>
          </a:xfrm>
          <a:custGeom>
            <a:avLst/>
            <a:gdLst/>
            <a:ahLst/>
            <a:cxnLst/>
            <a:rect l="l" t="t" r="r" b="b"/>
            <a:pathLst>
              <a:path w="46089" h="61299" extrusionOk="0">
                <a:moveTo>
                  <a:pt x="41244" y="0"/>
                </a:moveTo>
                <a:cubicBezTo>
                  <a:pt x="41241" y="0"/>
                  <a:pt x="41238" y="0"/>
                  <a:pt x="41235" y="0"/>
                </a:cubicBezTo>
                <a:cubicBezTo>
                  <a:pt x="41021" y="0"/>
                  <a:pt x="17183" y="1499"/>
                  <a:pt x="17183" y="1517"/>
                </a:cubicBezTo>
                <a:cubicBezTo>
                  <a:pt x="14899" y="2677"/>
                  <a:pt x="12705" y="3979"/>
                  <a:pt x="10581" y="5407"/>
                </a:cubicBezTo>
                <a:cubicBezTo>
                  <a:pt x="8601" y="6852"/>
                  <a:pt x="6906" y="8636"/>
                  <a:pt x="5568" y="10688"/>
                </a:cubicBezTo>
                <a:cubicBezTo>
                  <a:pt x="4711" y="11866"/>
                  <a:pt x="4247" y="13275"/>
                  <a:pt x="4229" y="14721"/>
                </a:cubicBezTo>
                <a:cubicBezTo>
                  <a:pt x="4372" y="18093"/>
                  <a:pt x="6442" y="20662"/>
                  <a:pt x="5800" y="23963"/>
                </a:cubicBezTo>
                <a:cubicBezTo>
                  <a:pt x="5068" y="27692"/>
                  <a:pt x="268" y="29780"/>
                  <a:pt x="90" y="33580"/>
                </a:cubicBezTo>
                <a:cubicBezTo>
                  <a:pt x="1" y="35507"/>
                  <a:pt x="1178" y="37274"/>
                  <a:pt x="2570" y="38612"/>
                </a:cubicBezTo>
                <a:cubicBezTo>
                  <a:pt x="4051" y="39825"/>
                  <a:pt x="5461" y="41146"/>
                  <a:pt x="6781" y="42555"/>
                </a:cubicBezTo>
                <a:cubicBezTo>
                  <a:pt x="9886" y="46445"/>
                  <a:pt x="9529" y="52172"/>
                  <a:pt x="12152" y="56419"/>
                </a:cubicBezTo>
                <a:cubicBezTo>
                  <a:pt x="12901" y="57793"/>
                  <a:pt x="13954" y="59006"/>
                  <a:pt x="15220" y="59934"/>
                </a:cubicBezTo>
                <a:cubicBezTo>
                  <a:pt x="16378" y="60652"/>
                  <a:pt x="17717" y="61298"/>
                  <a:pt x="19058" y="61298"/>
                </a:cubicBezTo>
                <a:cubicBezTo>
                  <a:pt x="19350" y="61298"/>
                  <a:pt x="19641" y="61268"/>
                  <a:pt x="19931" y="61201"/>
                </a:cubicBezTo>
                <a:cubicBezTo>
                  <a:pt x="21911" y="60737"/>
                  <a:pt x="23160" y="58703"/>
                  <a:pt x="23517" y="56686"/>
                </a:cubicBezTo>
                <a:cubicBezTo>
                  <a:pt x="23892" y="54688"/>
                  <a:pt x="23571" y="52618"/>
                  <a:pt x="23607" y="50602"/>
                </a:cubicBezTo>
                <a:cubicBezTo>
                  <a:pt x="23589" y="49639"/>
                  <a:pt x="23749" y="48693"/>
                  <a:pt x="24106" y="47819"/>
                </a:cubicBezTo>
                <a:cubicBezTo>
                  <a:pt x="24820" y="46445"/>
                  <a:pt x="25997" y="45374"/>
                  <a:pt x="27407" y="44768"/>
                </a:cubicBezTo>
                <a:cubicBezTo>
                  <a:pt x="29316" y="43822"/>
                  <a:pt x="31386" y="43304"/>
                  <a:pt x="33349" y="42484"/>
                </a:cubicBezTo>
                <a:cubicBezTo>
                  <a:pt x="35365" y="41806"/>
                  <a:pt x="37113" y="40450"/>
                  <a:pt x="38273" y="38665"/>
                </a:cubicBezTo>
                <a:cubicBezTo>
                  <a:pt x="39629" y="36274"/>
                  <a:pt x="38773" y="33491"/>
                  <a:pt x="37756" y="31154"/>
                </a:cubicBezTo>
                <a:cubicBezTo>
                  <a:pt x="36810" y="29048"/>
                  <a:pt x="35829" y="26657"/>
                  <a:pt x="36703" y="24534"/>
                </a:cubicBezTo>
                <a:cubicBezTo>
                  <a:pt x="37203" y="23499"/>
                  <a:pt x="37898" y="22571"/>
                  <a:pt x="38773" y="21822"/>
                </a:cubicBezTo>
                <a:cubicBezTo>
                  <a:pt x="39594" y="21019"/>
                  <a:pt x="40414" y="20198"/>
                  <a:pt x="41253" y="19395"/>
                </a:cubicBezTo>
                <a:cubicBezTo>
                  <a:pt x="42109" y="18575"/>
                  <a:pt x="42912" y="17700"/>
                  <a:pt x="43644" y="16790"/>
                </a:cubicBezTo>
                <a:cubicBezTo>
                  <a:pt x="45036" y="15042"/>
                  <a:pt x="45856" y="12918"/>
                  <a:pt x="45981" y="10688"/>
                </a:cubicBezTo>
                <a:cubicBezTo>
                  <a:pt x="46088" y="8725"/>
                  <a:pt x="45678" y="6763"/>
                  <a:pt x="44821" y="4996"/>
                </a:cubicBezTo>
                <a:cubicBezTo>
                  <a:pt x="44305" y="3982"/>
                  <a:pt x="42634" y="0"/>
                  <a:pt x="412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 rot="-5400000" flipH="1">
            <a:off x="276652" y="251295"/>
            <a:ext cx="249411" cy="892800"/>
          </a:xfrm>
          <a:custGeom>
            <a:avLst/>
            <a:gdLst/>
            <a:ahLst/>
            <a:cxnLst/>
            <a:rect l="l" t="t" r="r" b="b"/>
            <a:pathLst>
              <a:path w="15453" h="55316" extrusionOk="0">
                <a:moveTo>
                  <a:pt x="14832" y="0"/>
                </a:moveTo>
                <a:cubicBezTo>
                  <a:pt x="14647" y="0"/>
                  <a:pt x="14470" y="91"/>
                  <a:pt x="14364" y="269"/>
                </a:cubicBezTo>
                <a:cubicBezTo>
                  <a:pt x="2838" y="18879"/>
                  <a:pt x="1" y="45054"/>
                  <a:pt x="3105" y="54903"/>
                </a:cubicBezTo>
                <a:cubicBezTo>
                  <a:pt x="3105" y="54921"/>
                  <a:pt x="3123" y="54938"/>
                  <a:pt x="3123" y="54974"/>
                </a:cubicBezTo>
                <a:cubicBezTo>
                  <a:pt x="3204" y="55191"/>
                  <a:pt x="3410" y="55315"/>
                  <a:pt x="3629" y="55315"/>
                </a:cubicBezTo>
                <a:cubicBezTo>
                  <a:pt x="3698" y="55315"/>
                  <a:pt x="3768" y="55303"/>
                  <a:pt x="3837" y="55277"/>
                </a:cubicBezTo>
                <a:cubicBezTo>
                  <a:pt x="4104" y="55170"/>
                  <a:pt x="4247" y="54867"/>
                  <a:pt x="4140" y="54582"/>
                </a:cubicBezTo>
                <a:cubicBezTo>
                  <a:pt x="1071" y="44964"/>
                  <a:pt x="3962" y="19200"/>
                  <a:pt x="15292" y="822"/>
                </a:cubicBezTo>
                <a:cubicBezTo>
                  <a:pt x="15452" y="572"/>
                  <a:pt x="15363" y="233"/>
                  <a:pt x="15113" y="72"/>
                </a:cubicBezTo>
                <a:cubicBezTo>
                  <a:pt x="15023" y="24"/>
                  <a:pt x="14926" y="0"/>
                  <a:pt x="148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 rot="8320551" flipH="1">
            <a:off x="7954373" y="71359"/>
            <a:ext cx="1077493" cy="1034446"/>
          </a:xfrm>
          <a:custGeom>
            <a:avLst/>
            <a:gdLst/>
            <a:ahLst/>
            <a:cxnLst/>
            <a:rect l="l" t="t" r="r" b="b"/>
            <a:pathLst>
              <a:path w="60398" h="57985" extrusionOk="0">
                <a:moveTo>
                  <a:pt x="54331" y="0"/>
                </a:moveTo>
                <a:cubicBezTo>
                  <a:pt x="54331" y="0"/>
                  <a:pt x="45535" y="11687"/>
                  <a:pt x="35507" y="23820"/>
                </a:cubicBezTo>
                <a:cubicBezTo>
                  <a:pt x="25479" y="35935"/>
                  <a:pt x="0" y="44696"/>
                  <a:pt x="10599" y="54742"/>
                </a:cubicBezTo>
                <a:cubicBezTo>
                  <a:pt x="12977" y="56996"/>
                  <a:pt x="15775" y="57984"/>
                  <a:pt x="18781" y="57984"/>
                </a:cubicBezTo>
                <a:cubicBezTo>
                  <a:pt x="29194" y="57984"/>
                  <a:pt x="42112" y="46129"/>
                  <a:pt x="48800" y="33973"/>
                </a:cubicBezTo>
                <a:cubicBezTo>
                  <a:pt x="54920" y="22821"/>
                  <a:pt x="60398" y="7905"/>
                  <a:pt x="60398" y="7905"/>
                </a:cubicBezTo>
                <a:lnTo>
                  <a:pt x="5433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 rot="8320551" flipH="1">
            <a:off x="8224403" y="95287"/>
            <a:ext cx="745493" cy="868856"/>
          </a:xfrm>
          <a:custGeom>
            <a:avLst/>
            <a:gdLst/>
            <a:ahLst/>
            <a:cxnLst/>
            <a:rect l="l" t="t" r="r" b="b"/>
            <a:pathLst>
              <a:path w="41788" h="48703" extrusionOk="0">
                <a:moveTo>
                  <a:pt x="41262" y="1"/>
                </a:moveTo>
                <a:cubicBezTo>
                  <a:pt x="41081" y="1"/>
                  <a:pt x="40906" y="105"/>
                  <a:pt x="40824" y="282"/>
                </a:cubicBezTo>
                <a:cubicBezTo>
                  <a:pt x="26514" y="37163"/>
                  <a:pt x="607" y="47708"/>
                  <a:pt x="357" y="47815"/>
                </a:cubicBezTo>
                <a:cubicBezTo>
                  <a:pt x="125" y="47904"/>
                  <a:pt x="0" y="48154"/>
                  <a:pt x="89" y="48386"/>
                </a:cubicBezTo>
                <a:cubicBezTo>
                  <a:pt x="89" y="48404"/>
                  <a:pt x="89" y="48404"/>
                  <a:pt x="89" y="48404"/>
                </a:cubicBezTo>
                <a:cubicBezTo>
                  <a:pt x="158" y="48595"/>
                  <a:pt x="330" y="48702"/>
                  <a:pt x="512" y="48702"/>
                </a:cubicBezTo>
                <a:cubicBezTo>
                  <a:pt x="567" y="48702"/>
                  <a:pt x="624" y="48692"/>
                  <a:pt x="678" y="48671"/>
                </a:cubicBezTo>
                <a:lnTo>
                  <a:pt x="696" y="48671"/>
                </a:lnTo>
                <a:cubicBezTo>
                  <a:pt x="946" y="48564"/>
                  <a:pt x="27246" y="37877"/>
                  <a:pt x="41699" y="621"/>
                </a:cubicBezTo>
                <a:cubicBezTo>
                  <a:pt x="41788" y="389"/>
                  <a:pt x="41681" y="122"/>
                  <a:pt x="41431" y="32"/>
                </a:cubicBezTo>
                <a:cubicBezTo>
                  <a:pt x="41376" y="11"/>
                  <a:pt x="41319" y="1"/>
                  <a:pt x="4126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5"/>
          <p:cNvSpPr/>
          <p:nvPr/>
        </p:nvSpPr>
        <p:spPr>
          <a:xfrm rot="8320551" flipH="1">
            <a:off x="8261387" y="448958"/>
            <a:ext cx="842274" cy="657507"/>
          </a:xfrm>
          <a:custGeom>
            <a:avLst/>
            <a:gdLst/>
            <a:ahLst/>
            <a:cxnLst/>
            <a:rect l="l" t="t" r="r" b="b"/>
            <a:pathLst>
              <a:path w="47213" h="36856" extrusionOk="0">
                <a:moveTo>
                  <a:pt x="43429" y="0"/>
                </a:moveTo>
                <a:cubicBezTo>
                  <a:pt x="31118" y="18467"/>
                  <a:pt x="10635" y="21287"/>
                  <a:pt x="6210" y="24213"/>
                </a:cubicBezTo>
                <a:cubicBezTo>
                  <a:pt x="1785" y="27121"/>
                  <a:pt x="0" y="30975"/>
                  <a:pt x="4675" y="35222"/>
                </a:cubicBezTo>
                <a:cubicBezTo>
                  <a:pt x="5905" y="36335"/>
                  <a:pt x="7829" y="36856"/>
                  <a:pt x="10161" y="36856"/>
                </a:cubicBezTo>
                <a:cubicBezTo>
                  <a:pt x="16723" y="36856"/>
                  <a:pt x="26523" y="32730"/>
                  <a:pt x="33223" y="26068"/>
                </a:cubicBezTo>
                <a:cubicBezTo>
                  <a:pt x="43626" y="15702"/>
                  <a:pt x="47212" y="5032"/>
                  <a:pt x="47212" y="5032"/>
                </a:cubicBezTo>
                <a:lnTo>
                  <a:pt x="4342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5"/>
          <p:cNvSpPr/>
          <p:nvPr/>
        </p:nvSpPr>
        <p:spPr>
          <a:xfrm rot="8320551" flipH="1">
            <a:off x="8374403" y="488015"/>
            <a:ext cx="706031" cy="545561"/>
          </a:xfrm>
          <a:custGeom>
            <a:avLst/>
            <a:gdLst/>
            <a:ahLst/>
            <a:cxnLst/>
            <a:rect l="l" t="t" r="r" b="b"/>
            <a:pathLst>
              <a:path w="39576" h="30581" extrusionOk="0">
                <a:moveTo>
                  <a:pt x="39084" y="1"/>
                </a:moveTo>
                <a:cubicBezTo>
                  <a:pt x="38910" y="1"/>
                  <a:pt x="38744" y="104"/>
                  <a:pt x="38666" y="275"/>
                </a:cubicBezTo>
                <a:cubicBezTo>
                  <a:pt x="28923" y="23309"/>
                  <a:pt x="661" y="29626"/>
                  <a:pt x="429" y="29661"/>
                </a:cubicBezTo>
                <a:cubicBezTo>
                  <a:pt x="179" y="29715"/>
                  <a:pt x="1" y="29947"/>
                  <a:pt x="36" y="30197"/>
                </a:cubicBezTo>
                <a:cubicBezTo>
                  <a:pt x="83" y="30416"/>
                  <a:pt x="268" y="30581"/>
                  <a:pt x="482" y="30581"/>
                </a:cubicBezTo>
                <a:cubicBezTo>
                  <a:pt x="512" y="30581"/>
                  <a:pt x="541" y="30578"/>
                  <a:pt x="572" y="30571"/>
                </a:cubicBezTo>
                <a:cubicBezTo>
                  <a:pt x="857" y="30518"/>
                  <a:pt x="29548" y="24112"/>
                  <a:pt x="39451" y="649"/>
                </a:cubicBezTo>
                <a:cubicBezTo>
                  <a:pt x="39576" y="435"/>
                  <a:pt x="39486" y="168"/>
                  <a:pt x="39272" y="43"/>
                </a:cubicBezTo>
                <a:cubicBezTo>
                  <a:pt x="39211" y="14"/>
                  <a:pt x="39147" y="1"/>
                  <a:pt x="390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5"/>
          <p:cNvSpPr txBox="1">
            <a:spLocks noGrp="1"/>
          </p:cNvSpPr>
          <p:nvPr>
            <p:ph type="subTitle" idx="7"/>
          </p:nvPr>
        </p:nvSpPr>
        <p:spPr>
          <a:xfrm>
            <a:off x="6342749" y="3316725"/>
            <a:ext cx="18753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25"/>
          <p:cNvSpPr txBox="1">
            <a:spLocks noGrp="1"/>
          </p:cNvSpPr>
          <p:nvPr>
            <p:ph type="subTitle" idx="8"/>
          </p:nvPr>
        </p:nvSpPr>
        <p:spPr>
          <a:xfrm>
            <a:off x="6342763" y="3721425"/>
            <a:ext cx="1875300" cy="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2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6"/>
          <p:cNvSpPr/>
          <p:nvPr/>
        </p:nvSpPr>
        <p:spPr>
          <a:xfrm rot="10800000" flipH="1">
            <a:off x="-639331" y="-14428"/>
            <a:ext cx="5609625" cy="5233000"/>
          </a:xfrm>
          <a:custGeom>
            <a:avLst/>
            <a:gdLst/>
            <a:ahLst/>
            <a:cxnLst/>
            <a:rect l="l" t="t" r="r" b="b"/>
            <a:pathLst>
              <a:path w="224385" h="209320" extrusionOk="0">
                <a:moveTo>
                  <a:pt x="0" y="0"/>
                </a:moveTo>
                <a:lnTo>
                  <a:pt x="0" y="209320"/>
                </a:lnTo>
                <a:lnTo>
                  <a:pt x="176134" y="209320"/>
                </a:lnTo>
                <a:cubicBezTo>
                  <a:pt x="185257" y="204863"/>
                  <a:pt x="224384" y="146863"/>
                  <a:pt x="179608" y="93403"/>
                </a:cubicBezTo>
                <a:cubicBezTo>
                  <a:pt x="134831" y="39943"/>
                  <a:pt x="151361" y="0"/>
                  <a:pt x="1513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 txBox="1">
            <a:spLocks noGrp="1"/>
          </p:cNvSpPr>
          <p:nvPr>
            <p:ph type="title"/>
          </p:nvPr>
        </p:nvSpPr>
        <p:spPr>
          <a:xfrm>
            <a:off x="633350" y="2862821"/>
            <a:ext cx="2995800" cy="19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6"/>
          <p:cNvSpPr/>
          <p:nvPr/>
        </p:nvSpPr>
        <p:spPr>
          <a:xfrm rot="10800000" flipH="1">
            <a:off x="448747" y="-8003"/>
            <a:ext cx="4517425" cy="3497775"/>
          </a:xfrm>
          <a:custGeom>
            <a:avLst/>
            <a:gdLst/>
            <a:ahLst/>
            <a:cxnLst/>
            <a:rect l="l" t="t" r="r" b="b"/>
            <a:pathLst>
              <a:path w="180697" h="139911" extrusionOk="0">
                <a:moveTo>
                  <a:pt x="93120" y="0"/>
                </a:moveTo>
                <a:cubicBezTo>
                  <a:pt x="81858" y="0"/>
                  <a:pt x="71002" y="3419"/>
                  <a:pt x="65491" y="10666"/>
                </a:cubicBezTo>
                <a:cubicBezTo>
                  <a:pt x="47581" y="34247"/>
                  <a:pt x="94617" y="87204"/>
                  <a:pt x="80807" y="100721"/>
                </a:cubicBezTo>
                <a:cubicBezTo>
                  <a:pt x="78965" y="102524"/>
                  <a:pt x="76399" y="103271"/>
                  <a:pt x="73319" y="103271"/>
                </a:cubicBezTo>
                <a:cubicBezTo>
                  <a:pt x="58419" y="103271"/>
                  <a:pt x="31467" y="85792"/>
                  <a:pt x="15972" y="85792"/>
                </a:cubicBezTo>
                <a:cubicBezTo>
                  <a:pt x="12700" y="85792"/>
                  <a:pt x="9938" y="86571"/>
                  <a:pt x="7910" y="88460"/>
                </a:cubicBezTo>
                <a:cubicBezTo>
                  <a:pt x="0" y="95825"/>
                  <a:pt x="6822" y="116937"/>
                  <a:pt x="17827" y="139911"/>
                </a:cubicBezTo>
                <a:lnTo>
                  <a:pt x="132446" y="139911"/>
                </a:lnTo>
                <a:cubicBezTo>
                  <a:pt x="141569" y="135454"/>
                  <a:pt x="180696" y="77454"/>
                  <a:pt x="135920" y="23994"/>
                </a:cubicBezTo>
                <a:cubicBezTo>
                  <a:pt x="129664" y="16503"/>
                  <a:pt x="124475" y="8636"/>
                  <a:pt x="113950" y="4096"/>
                </a:cubicBezTo>
                <a:cubicBezTo>
                  <a:pt x="107703" y="1401"/>
                  <a:pt x="100328" y="0"/>
                  <a:pt x="931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 rot="10800000">
            <a:off x="-602281" y="-14425"/>
            <a:ext cx="2729500" cy="2519100"/>
          </a:xfrm>
          <a:custGeom>
            <a:avLst/>
            <a:gdLst/>
            <a:ahLst/>
            <a:cxnLst/>
            <a:rect l="l" t="t" r="r" b="b"/>
            <a:pathLst>
              <a:path w="109180" h="100764" extrusionOk="0">
                <a:moveTo>
                  <a:pt x="30061" y="0"/>
                </a:moveTo>
                <a:cubicBezTo>
                  <a:pt x="20906" y="0"/>
                  <a:pt x="8894" y="5612"/>
                  <a:pt x="6298" y="13895"/>
                </a:cubicBezTo>
                <a:cubicBezTo>
                  <a:pt x="0" y="34066"/>
                  <a:pt x="53125" y="58986"/>
                  <a:pt x="46137" y="80035"/>
                </a:cubicBezTo>
                <a:cubicBezTo>
                  <a:pt x="42161" y="91961"/>
                  <a:pt x="20505" y="97778"/>
                  <a:pt x="21635" y="100247"/>
                </a:cubicBezTo>
                <a:cubicBezTo>
                  <a:pt x="21793" y="100619"/>
                  <a:pt x="22390" y="100764"/>
                  <a:pt x="23220" y="100764"/>
                </a:cubicBezTo>
                <a:cubicBezTo>
                  <a:pt x="24258" y="100764"/>
                  <a:pt x="25662" y="100538"/>
                  <a:pt x="27033" y="100247"/>
                </a:cubicBezTo>
                <a:lnTo>
                  <a:pt x="109179" y="100247"/>
                </a:lnTo>
                <a:cubicBezTo>
                  <a:pt x="102065" y="71582"/>
                  <a:pt x="89783" y="59446"/>
                  <a:pt x="79761" y="53671"/>
                </a:cubicBezTo>
                <a:cubicBezTo>
                  <a:pt x="64821" y="45092"/>
                  <a:pt x="51577" y="48796"/>
                  <a:pt x="43940" y="37581"/>
                </a:cubicBezTo>
                <a:cubicBezTo>
                  <a:pt x="34901" y="24336"/>
                  <a:pt x="46116" y="8434"/>
                  <a:pt x="38165" y="2241"/>
                </a:cubicBezTo>
                <a:cubicBezTo>
                  <a:pt x="36184" y="703"/>
                  <a:pt x="33302" y="0"/>
                  <a:pt x="300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6"/>
          <p:cNvSpPr/>
          <p:nvPr/>
        </p:nvSpPr>
        <p:spPr>
          <a:xfrm>
            <a:off x="4754226" y="2"/>
            <a:ext cx="4438131" cy="4186748"/>
          </a:xfrm>
          <a:custGeom>
            <a:avLst/>
            <a:gdLst/>
            <a:ahLst/>
            <a:cxnLst/>
            <a:rect l="l" t="t" r="r" b="b"/>
            <a:pathLst>
              <a:path w="67477" h="63655" extrusionOk="0">
                <a:moveTo>
                  <a:pt x="11686" y="1"/>
                </a:moveTo>
                <a:cubicBezTo>
                  <a:pt x="10853" y="4714"/>
                  <a:pt x="11767" y="9746"/>
                  <a:pt x="14301" y="13814"/>
                </a:cubicBezTo>
                <a:cubicBezTo>
                  <a:pt x="15520" y="15774"/>
                  <a:pt x="17099" y="17552"/>
                  <a:pt x="17810" y="19751"/>
                </a:cubicBezTo>
                <a:cubicBezTo>
                  <a:pt x="19410" y="24682"/>
                  <a:pt x="16129" y="29862"/>
                  <a:pt x="12382" y="33452"/>
                </a:cubicBezTo>
                <a:cubicBezTo>
                  <a:pt x="8639" y="37048"/>
                  <a:pt x="4104" y="40191"/>
                  <a:pt x="2128" y="44980"/>
                </a:cubicBezTo>
                <a:cubicBezTo>
                  <a:pt x="0" y="50134"/>
                  <a:pt x="1605" y="56594"/>
                  <a:pt x="5902" y="60149"/>
                </a:cubicBezTo>
                <a:cubicBezTo>
                  <a:pt x="8877" y="62614"/>
                  <a:pt x="12846" y="63655"/>
                  <a:pt x="16729" y="63655"/>
                </a:cubicBezTo>
                <a:cubicBezTo>
                  <a:pt x="16822" y="63655"/>
                  <a:pt x="16915" y="63654"/>
                  <a:pt x="17008" y="63653"/>
                </a:cubicBezTo>
                <a:cubicBezTo>
                  <a:pt x="20974" y="63592"/>
                  <a:pt x="24854" y="62546"/>
                  <a:pt x="28612" y="61292"/>
                </a:cubicBezTo>
                <a:cubicBezTo>
                  <a:pt x="42755" y="56579"/>
                  <a:pt x="55756" y="49002"/>
                  <a:pt x="67477" y="39739"/>
                </a:cubicBezTo>
                <a:lnTo>
                  <a:pt x="67477" y="6"/>
                </a:lnTo>
                <a:lnTo>
                  <a:pt x="674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6"/>
          <p:cNvSpPr/>
          <p:nvPr/>
        </p:nvSpPr>
        <p:spPr>
          <a:xfrm>
            <a:off x="5262256" y="397"/>
            <a:ext cx="4338946" cy="3874000"/>
          </a:xfrm>
          <a:custGeom>
            <a:avLst/>
            <a:gdLst/>
            <a:ahLst/>
            <a:cxnLst/>
            <a:rect l="l" t="t" r="r" b="b"/>
            <a:pathLst>
              <a:path w="65969" h="58900" extrusionOk="0">
                <a:moveTo>
                  <a:pt x="65430" y="0"/>
                </a:moveTo>
                <a:lnTo>
                  <a:pt x="65430" y="5"/>
                </a:lnTo>
                <a:lnTo>
                  <a:pt x="9639" y="5"/>
                </a:lnTo>
                <a:cubicBezTo>
                  <a:pt x="8802" y="4362"/>
                  <a:pt x="11767" y="9009"/>
                  <a:pt x="14301" y="12767"/>
                </a:cubicBezTo>
                <a:cubicBezTo>
                  <a:pt x="15520" y="14570"/>
                  <a:pt x="17105" y="16220"/>
                  <a:pt x="17816" y="18247"/>
                </a:cubicBezTo>
                <a:cubicBezTo>
                  <a:pt x="19415" y="22807"/>
                  <a:pt x="16130" y="27596"/>
                  <a:pt x="12387" y="30907"/>
                </a:cubicBezTo>
                <a:cubicBezTo>
                  <a:pt x="8639" y="34223"/>
                  <a:pt x="4109" y="37123"/>
                  <a:pt x="2129" y="41556"/>
                </a:cubicBezTo>
                <a:cubicBezTo>
                  <a:pt x="1" y="46315"/>
                  <a:pt x="1605" y="52282"/>
                  <a:pt x="5907" y="55562"/>
                </a:cubicBezTo>
                <a:cubicBezTo>
                  <a:pt x="7831" y="57035"/>
                  <a:pt x="9775" y="58899"/>
                  <a:pt x="14093" y="58899"/>
                </a:cubicBezTo>
                <a:cubicBezTo>
                  <a:pt x="16625" y="58899"/>
                  <a:pt x="19972" y="58258"/>
                  <a:pt x="24610" y="56522"/>
                </a:cubicBezTo>
                <a:cubicBezTo>
                  <a:pt x="36926" y="51916"/>
                  <a:pt x="54243" y="40378"/>
                  <a:pt x="65969" y="31821"/>
                </a:cubicBezTo>
                <a:lnTo>
                  <a:pt x="654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6"/>
          <p:cNvSpPr txBox="1">
            <a:spLocks noGrp="1"/>
          </p:cNvSpPr>
          <p:nvPr>
            <p:ph type="title"/>
          </p:nvPr>
        </p:nvSpPr>
        <p:spPr>
          <a:xfrm>
            <a:off x="718400" y="366010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1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7"/>
          <p:cNvSpPr/>
          <p:nvPr/>
        </p:nvSpPr>
        <p:spPr>
          <a:xfrm>
            <a:off x="4629151" y="-8276"/>
            <a:ext cx="4094287" cy="1647149"/>
          </a:xfrm>
          <a:custGeom>
            <a:avLst/>
            <a:gdLst/>
            <a:ahLst/>
            <a:cxnLst/>
            <a:rect l="l" t="t" r="r" b="b"/>
            <a:pathLst>
              <a:path w="69788" h="28076" extrusionOk="0">
                <a:moveTo>
                  <a:pt x="18496" y="0"/>
                </a:moveTo>
                <a:cubicBezTo>
                  <a:pt x="8589" y="0"/>
                  <a:pt x="1180" y="39"/>
                  <a:pt x="1138" y="157"/>
                </a:cubicBezTo>
                <a:cubicBezTo>
                  <a:pt x="0" y="3397"/>
                  <a:pt x="899" y="7856"/>
                  <a:pt x="2742" y="10755"/>
                </a:cubicBezTo>
                <a:cubicBezTo>
                  <a:pt x="3910" y="12599"/>
                  <a:pt x="5495" y="14280"/>
                  <a:pt x="7536" y="15062"/>
                </a:cubicBezTo>
                <a:cubicBezTo>
                  <a:pt x="8882" y="15580"/>
                  <a:pt x="10340" y="15676"/>
                  <a:pt x="11762" y="15930"/>
                </a:cubicBezTo>
                <a:cubicBezTo>
                  <a:pt x="13895" y="16311"/>
                  <a:pt x="15956" y="17047"/>
                  <a:pt x="17846" y="18099"/>
                </a:cubicBezTo>
                <a:cubicBezTo>
                  <a:pt x="22162" y="20511"/>
                  <a:pt x="25473" y="24518"/>
                  <a:pt x="29957" y="26610"/>
                </a:cubicBezTo>
                <a:cubicBezTo>
                  <a:pt x="32070" y="27600"/>
                  <a:pt x="34390" y="28076"/>
                  <a:pt x="36717" y="28076"/>
                </a:cubicBezTo>
                <a:cubicBezTo>
                  <a:pt x="41252" y="28076"/>
                  <a:pt x="45814" y="26268"/>
                  <a:pt x="48915" y="22938"/>
                </a:cubicBezTo>
                <a:cubicBezTo>
                  <a:pt x="51109" y="20587"/>
                  <a:pt x="52714" y="17510"/>
                  <a:pt x="55603" y="16108"/>
                </a:cubicBezTo>
                <a:cubicBezTo>
                  <a:pt x="57320" y="15270"/>
                  <a:pt x="59295" y="15143"/>
                  <a:pt x="61123" y="14579"/>
                </a:cubicBezTo>
                <a:cubicBezTo>
                  <a:pt x="64013" y="13675"/>
                  <a:pt x="66527" y="11619"/>
                  <a:pt x="67974" y="8958"/>
                </a:cubicBezTo>
                <a:cubicBezTo>
                  <a:pt x="69422" y="6307"/>
                  <a:pt x="69787" y="3077"/>
                  <a:pt x="68970" y="162"/>
                </a:cubicBezTo>
                <a:cubicBezTo>
                  <a:pt x="68970" y="162"/>
                  <a:pt x="38594" y="0"/>
                  <a:pt x="1849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7"/>
          <p:cNvSpPr/>
          <p:nvPr/>
        </p:nvSpPr>
        <p:spPr>
          <a:xfrm>
            <a:off x="7561274" y="2136"/>
            <a:ext cx="1582738" cy="1405167"/>
          </a:xfrm>
          <a:custGeom>
            <a:avLst/>
            <a:gdLst/>
            <a:ahLst/>
            <a:cxnLst/>
            <a:rect l="l" t="t" r="r" b="b"/>
            <a:pathLst>
              <a:path w="24458" h="21714" extrusionOk="0">
                <a:moveTo>
                  <a:pt x="16881" y="1"/>
                </a:moveTo>
                <a:cubicBezTo>
                  <a:pt x="16545" y="1377"/>
                  <a:pt x="15845" y="2621"/>
                  <a:pt x="14697" y="3454"/>
                </a:cubicBezTo>
                <a:cubicBezTo>
                  <a:pt x="12747" y="4866"/>
                  <a:pt x="10136" y="4724"/>
                  <a:pt x="7734" y="4861"/>
                </a:cubicBezTo>
                <a:cubicBezTo>
                  <a:pt x="5678" y="4983"/>
                  <a:pt x="3509" y="5414"/>
                  <a:pt x="2001" y="6816"/>
                </a:cubicBezTo>
                <a:cubicBezTo>
                  <a:pt x="498" y="8223"/>
                  <a:pt x="0" y="10853"/>
                  <a:pt x="1452" y="12326"/>
                </a:cubicBezTo>
                <a:cubicBezTo>
                  <a:pt x="3357" y="14276"/>
                  <a:pt x="7155" y="13118"/>
                  <a:pt x="8918" y="15195"/>
                </a:cubicBezTo>
                <a:cubicBezTo>
                  <a:pt x="9852" y="16292"/>
                  <a:pt x="9842" y="17902"/>
                  <a:pt x="10502" y="19182"/>
                </a:cubicBezTo>
                <a:cubicBezTo>
                  <a:pt x="11359" y="20851"/>
                  <a:pt x="13302" y="21713"/>
                  <a:pt x="15204" y="21713"/>
                </a:cubicBezTo>
                <a:cubicBezTo>
                  <a:pt x="15524" y="21713"/>
                  <a:pt x="15842" y="21689"/>
                  <a:pt x="16154" y="21640"/>
                </a:cubicBezTo>
                <a:cubicBezTo>
                  <a:pt x="18739" y="21239"/>
                  <a:pt x="20689" y="19542"/>
                  <a:pt x="22614" y="17917"/>
                </a:cubicBezTo>
                <a:cubicBezTo>
                  <a:pt x="23173" y="17450"/>
                  <a:pt x="23818" y="17013"/>
                  <a:pt x="24457" y="16577"/>
                </a:cubicBezTo>
                <a:lnTo>
                  <a:pt x="2445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7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_1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/>
          <p:cNvSpPr/>
          <p:nvPr/>
        </p:nvSpPr>
        <p:spPr>
          <a:xfrm>
            <a:off x="4207250" y="-8283"/>
            <a:ext cx="4516156" cy="1816868"/>
          </a:xfrm>
          <a:custGeom>
            <a:avLst/>
            <a:gdLst/>
            <a:ahLst/>
            <a:cxnLst/>
            <a:rect l="l" t="t" r="r" b="b"/>
            <a:pathLst>
              <a:path w="69788" h="28076" extrusionOk="0">
                <a:moveTo>
                  <a:pt x="18496" y="0"/>
                </a:moveTo>
                <a:cubicBezTo>
                  <a:pt x="8589" y="0"/>
                  <a:pt x="1180" y="39"/>
                  <a:pt x="1138" y="157"/>
                </a:cubicBezTo>
                <a:cubicBezTo>
                  <a:pt x="0" y="3397"/>
                  <a:pt x="899" y="7856"/>
                  <a:pt x="2742" y="10755"/>
                </a:cubicBezTo>
                <a:cubicBezTo>
                  <a:pt x="3910" y="12599"/>
                  <a:pt x="5495" y="14280"/>
                  <a:pt x="7536" y="15062"/>
                </a:cubicBezTo>
                <a:cubicBezTo>
                  <a:pt x="8882" y="15580"/>
                  <a:pt x="10340" y="15676"/>
                  <a:pt x="11762" y="15930"/>
                </a:cubicBezTo>
                <a:cubicBezTo>
                  <a:pt x="13895" y="16311"/>
                  <a:pt x="15956" y="17047"/>
                  <a:pt x="17846" y="18099"/>
                </a:cubicBezTo>
                <a:cubicBezTo>
                  <a:pt x="22162" y="20511"/>
                  <a:pt x="25473" y="24518"/>
                  <a:pt x="29957" y="26610"/>
                </a:cubicBezTo>
                <a:cubicBezTo>
                  <a:pt x="32070" y="27600"/>
                  <a:pt x="34390" y="28076"/>
                  <a:pt x="36717" y="28076"/>
                </a:cubicBezTo>
                <a:cubicBezTo>
                  <a:pt x="41252" y="28076"/>
                  <a:pt x="45814" y="26268"/>
                  <a:pt x="48915" y="22938"/>
                </a:cubicBezTo>
                <a:cubicBezTo>
                  <a:pt x="51109" y="20587"/>
                  <a:pt x="52714" y="17510"/>
                  <a:pt x="55603" y="16108"/>
                </a:cubicBezTo>
                <a:cubicBezTo>
                  <a:pt x="57320" y="15270"/>
                  <a:pt x="59295" y="15143"/>
                  <a:pt x="61123" y="14579"/>
                </a:cubicBezTo>
                <a:cubicBezTo>
                  <a:pt x="64013" y="13675"/>
                  <a:pt x="66527" y="11619"/>
                  <a:pt x="67974" y="8958"/>
                </a:cubicBezTo>
                <a:cubicBezTo>
                  <a:pt x="69422" y="6307"/>
                  <a:pt x="69787" y="3077"/>
                  <a:pt x="68970" y="162"/>
                </a:cubicBezTo>
                <a:cubicBezTo>
                  <a:pt x="68970" y="162"/>
                  <a:pt x="38594" y="0"/>
                  <a:pt x="184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7561274" y="2136"/>
            <a:ext cx="1582738" cy="1405167"/>
          </a:xfrm>
          <a:custGeom>
            <a:avLst/>
            <a:gdLst/>
            <a:ahLst/>
            <a:cxnLst/>
            <a:rect l="l" t="t" r="r" b="b"/>
            <a:pathLst>
              <a:path w="24458" h="21714" extrusionOk="0">
                <a:moveTo>
                  <a:pt x="16881" y="1"/>
                </a:moveTo>
                <a:cubicBezTo>
                  <a:pt x="16545" y="1377"/>
                  <a:pt x="15845" y="2621"/>
                  <a:pt x="14697" y="3454"/>
                </a:cubicBezTo>
                <a:cubicBezTo>
                  <a:pt x="12747" y="4866"/>
                  <a:pt x="10136" y="4724"/>
                  <a:pt x="7734" y="4861"/>
                </a:cubicBezTo>
                <a:cubicBezTo>
                  <a:pt x="5678" y="4983"/>
                  <a:pt x="3509" y="5414"/>
                  <a:pt x="2001" y="6816"/>
                </a:cubicBezTo>
                <a:cubicBezTo>
                  <a:pt x="498" y="8223"/>
                  <a:pt x="0" y="10853"/>
                  <a:pt x="1452" y="12326"/>
                </a:cubicBezTo>
                <a:cubicBezTo>
                  <a:pt x="3357" y="14276"/>
                  <a:pt x="7155" y="13118"/>
                  <a:pt x="8918" y="15195"/>
                </a:cubicBezTo>
                <a:cubicBezTo>
                  <a:pt x="9852" y="16292"/>
                  <a:pt x="9842" y="17902"/>
                  <a:pt x="10502" y="19182"/>
                </a:cubicBezTo>
                <a:cubicBezTo>
                  <a:pt x="11359" y="20851"/>
                  <a:pt x="13302" y="21713"/>
                  <a:pt x="15204" y="21713"/>
                </a:cubicBezTo>
                <a:cubicBezTo>
                  <a:pt x="15524" y="21713"/>
                  <a:pt x="15842" y="21689"/>
                  <a:pt x="16154" y="21640"/>
                </a:cubicBezTo>
                <a:cubicBezTo>
                  <a:pt x="18739" y="21239"/>
                  <a:pt x="20689" y="19542"/>
                  <a:pt x="22614" y="17917"/>
                </a:cubicBezTo>
                <a:cubicBezTo>
                  <a:pt x="23173" y="17450"/>
                  <a:pt x="23818" y="17013"/>
                  <a:pt x="24457" y="16577"/>
                </a:cubicBezTo>
                <a:lnTo>
                  <a:pt x="2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38"/>
          <p:cNvSpPr txBox="1">
            <a:spLocks noGrp="1"/>
          </p:cNvSpPr>
          <p:nvPr>
            <p:ph type="subTitle" idx="1"/>
          </p:nvPr>
        </p:nvSpPr>
        <p:spPr>
          <a:xfrm>
            <a:off x="6178825" y="1739225"/>
            <a:ext cx="2246400" cy="3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405" name="Google Shape;405;p38"/>
          <p:cNvSpPr txBox="1">
            <a:spLocks noGrp="1"/>
          </p:cNvSpPr>
          <p:nvPr>
            <p:ph type="subTitle" idx="2"/>
          </p:nvPr>
        </p:nvSpPr>
        <p:spPr>
          <a:xfrm>
            <a:off x="6178825" y="2177450"/>
            <a:ext cx="22464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38"/>
          <p:cNvSpPr txBox="1">
            <a:spLocks noGrp="1"/>
          </p:cNvSpPr>
          <p:nvPr>
            <p:ph type="subTitle" idx="3"/>
          </p:nvPr>
        </p:nvSpPr>
        <p:spPr>
          <a:xfrm>
            <a:off x="6493575" y="3624475"/>
            <a:ext cx="1931700" cy="3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7" name="Google Shape;407;p38"/>
          <p:cNvSpPr txBox="1">
            <a:spLocks noGrp="1"/>
          </p:cNvSpPr>
          <p:nvPr>
            <p:ph type="subTitle" idx="4"/>
          </p:nvPr>
        </p:nvSpPr>
        <p:spPr>
          <a:xfrm>
            <a:off x="6493575" y="4005475"/>
            <a:ext cx="1962900" cy="3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2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 txBox="1">
            <a:spLocks noGrp="1"/>
          </p:cNvSpPr>
          <p:nvPr>
            <p:ph type="subTitle" idx="1"/>
          </p:nvPr>
        </p:nvSpPr>
        <p:spPr>
          <a:xfrm>
            <a:off x="2933850" y="1106025"/>
            <a:ext cx="3276300" cy="8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30" name="Google Shape;430;p43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3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32" name="Google Shape;432;p43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43"/>
          <p:cNvSpPr/>
          <p:nvPr/>
        </p:nvSpPr>
        <p:spPr>
          <a:xfrm>
            <a:off x="6156202" y="2793827"/>
            <a:ext cx="2987839" cy="2349733"/>
          </a:xfrm>
          <a:custGeom>
            <a:avLst/>
            <a:gdLst/>
            <a:ahLst/>
            <a:cxnLst/>
            <a:rect l="l" t="t" r="r" b="b"/>
            <a:pathLst>
              <a:path w="14575" h="14449" extrusionOk="0">
                <a:moveTo>
                  <a:pt x="14575" y="1"/>
                </a:moveTo>
                <a:cubicBezTo>
                  <a:pt x="14143" y="433"/>
                  <a:pt x="13876" y="1005"/>
                  <a:pt x="13812" y="1615"/>
                </a:cubicBezTo>
                <a:cubicBezTo>
                  <a:pt x="13698" y="2530"/>
                  <a:pt x="14054" y="3356"/>
                  <a:pt x="13444" y="4169"/>
                </a:cubicBezTo>
                <a:cubicBezTo>
                  <a:pt x="13012" y="4741"/>
                  <a:pt x="12338" y="4931"/>
                  <a:pt x="11703" y="5198"/>
                </a:cubicBezTo>
                <a:cubicBezTo>
                  <a:pt x="10737" y="5617"/>
                  <a:pt x="9822" y="6329"/>
                  <a:pt x="9518" y="7371"/>
                </a:cubicBezTo>
                <a:cubicBezTo>
                  <a:pt x="9302" y="8121"/>
                  <a:pt x="9429" y="8921"/>
                  <a:pt x="9149" y="9645"/>
                </a:cubicBezTo>
                <a:cubicBezTo>
                  <a:pt x="8672" y="10849"/>
                  <a:pt x="7688" y="11210"/>
                  <a:pt x="6524" y="11210"/>
                </a:cubicBezTo>
                <a:cubicBezTo>
                  <a:pt x="6385" y="11210"/>
                  <a:pt x="6243" y="11205"/>
                  <a:pt x="6099" y="11196"/>
                </a:cubicBezTo>
                <a:cubicBezTo>
                  <a:pt x="5885" y="11182"/>
                  <a:pt x="5672" y="11174"/>
                  <a:pt x="5463" y="11174"/>
                </a:cubicBezTo>
                <a:cubicBezTo>
                  <a:pt x="4311" y="11174"/>
                  <a:pt x="3244" y="11407"/>
                  <a:pt x="2287" y="12149"/>
                </a:cubicBezTo>
                <a:cubicBezTo>
                  <a:pt x="1563" y="12695"/>
                  <a:pt x="1068" y="13496"/>
                  <a:pt x="394" y="14105"/>
                </a:cubicBezTo>
                <a:cubicBezTo>
                  <a:pt x="267" y="14233"/>
                  <a:pt x="127" y="14347"/>
                  <a:pt x="0" y="14449"/>
                </a:cubicBezTo>
                <a:lnTo>
                  <a:pt x="14575" y="14449"/>
                </a:lnTo>
                <a:lnTo>
                  <a:pt x="1457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3"/>
          <p:cNvSpPr/>
          <p:nvPr/>
        </p:nvSpPr>
        <p:spPr>
          <a:xfrm flipH="1">
            <a:off x="2" y="2793827"/>
            <a:ext cx="2987839" cy="2349733"/>
          </a:xfrm>
          <a:custGeom>
            <a:avLst/>
            <a:gdLst/>
            <a:ahLst/>
            <a:cxnLst/>
            <a:rect l="l" t="t" r="r" b="b"/>
            <a:pathLst>
              <a:path w="14575" h="14449" extrusionOk="0">
                <a:moveTo>
                  <a:pt x="14575" y="1"/>
                </a:moveTo>
                <a:cubicBezTo>
                  <a:pt x="14143" y="433"/>
                  <a:pt x="13876" y="1005"/>
                  <a:pt x="13812" y="1615"/>
                </a:cubicBezTo>
                <a:cubicBezTo>
                  <a:pt x="13698" y="2530"/>
                  <a:pt x="14054" y="3356"/>
                  <a:pt x="13444" y="4169"/>
                </a:cubicBezTo>
                <a:cubicBezTo>
                  <a:pt x="13012" y="4741"/>
                  <a:pt x="12338" y="4931"/>
                  <a:pt x="11703" y="5198"/>
                </a:cubicBezTo>
                <a:cubicBezTo>
                  <a:pt x="10737" y="5617"/>
                  <a:pt x="9822" y="6329"/>
                  <a:pt x="9518" y="7371"/>
                </a:cubicBezTo>
                <a:cubicBezTo>
                  <a:pt x="9302" y="8121"/>
                  <a:pt x="9429" y="8921"/>
                  <a:pt x="9149" y="9645"/>
                </a:cubicBezTo>
                <a:cubicBezTo>
                  <a:pt x="8672" y="10849"/>
                  <a:pt x="7688" y="11210"/>
                  <a:pt x="6524" y="11210"/>
                </a:cubicBezTo>
                <a:cubicBezTo>
                  <a:pt x="6385" y="11210"/>
                  <a:pt x="6243" y="11205"/>
                  <a:pt x="6099" y="11196"/>
                </a:cubicBezTo>
                <a:cubicBezTo>
                  <a:pt x="5885" y="11182"/>
                  <a:pt x="5672" y="11174"/>
                  <a:pt x="5463" y="11174"/>
                </a:cubicBezTo>
                <a:cubicBezTo>
                  <a:pt x="4311" y="11174"/>
                  <a:pt x="3244" y="11407"/>
                  <a:pt x="2287" y="12149"/>
                </a:cubicBezTo>
                <a:cubicBezTo>
                  <a:pt x="1563" y="12695"/>
                  <a:pt x="1068" y="13496"/>
                  <a:pt x="394" y="14105"/>
                </a:cubicBezTo>
                <a:cubicBezTo>
                  <a:pt x="267" y="14233"/>
                  <a:pt x="127" y="14347"/>
                  <a:pt x="0" y="14449"/>
                </a:cubicBezTo>
                <a:lnTo>
                  <a:pt x="14575" y="14449"/>
                </a:lnTo>
                <a:lnTo>
                  <a:pt x="1457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43"/>
          <p:cNvSpPr/>
          <p:nvPr/>
        </p:nvSpPr>
        <p:spPr>
          <a:xfrm>
            <a:off x="3169852" y="2139024"/>
            <a:ext cx="2886303" cy="2665900"/>
          </a:xfrm>
          <a:custGeom>
            <a:avLst/>
            <a:gdLst/>
            <a:ahLst/>
            <a:cxnLst/>
            <a:rect l="l" t="t" r="r" b="b"/>
            <a:pathLst>
              <a:path w="192196" h="177490" extrusionOk="0">
                <a:moveTo>
                  <a:pt x="76038" y="1"/>
                </a:moveTo>
                <a:cubicBezTo>
                  <a:pt x="68455" y="1"/>
                  <a:pt x="60870" y="2888"/>
                  <a:pt x="54888" y="7575"/>
                </a:cubicBezTo>
                <a:cubicBezTo>
                  <a:pt x="47494" y="13403"/>
                  <a:pt x="42319" y="21841"/>
                  <a:pt x="39361" y="30844"/>
                </a:cubicBezTo>
                <a:cubicBezTo>
                  <a:pt x="36273" y="40369"/>
                  <a:pt x="35273" y="51068"/>
                  <a:pt x="28836" y="58767"/>
                </a:cubicBezTo>
                <a:cubicBezTo>
                  <a:pt x="23356" y="65291"/>
                  <a:pt x="14831" y="68509"/>
                  <a:pt x="8742" y="74555"/>
                </a:cubicBezTo>
                <a:cubicBezTo>
                  <a:pt x="3392" y="79904"/>
                  <a:pt x="0" y="87951"/>
                  <a:pt x="217" y="95562"/>
                </a:cubicBezTo>
                <a:cubicBezTo>
                  <a:pt x="348" y="102695"/>
                  <a:pt x="6089" y="107349"/>
                  <a:pt x="8916" y="113568"/>
                </a:cubicBezTo>
                <a:cubicBezTo>
                  <a:pt x="12743" y="122006"/>
                  <a:pt x="10395" y="132227"/>
                  <a:pt x="14092" y="140751"/>
                </a:cubicBezTo>
                <a:cubicBezTo>
                  <a:pt x="17919" y="149624"/>
                  <a:pt x="27618" y="154756"/>
                  <a:pt x="37143" y="156583"/>
                </a:cubicBezTo>
                <a:cubicBezTo>
                  <a:pt x="46625" y="158410"/>
                  <a:pt x="56454" y="157627"/>
                  <a:pt x="66109" y="158540"/>
                </a:cubicBezTo>
                <a:cubicBezTo>
                  <a:pt x="84420" y="160193"/>
                  <a:pt x="101600" y="167717"/>
                  <a:pt x="119040" y="173589"/>
                </a:cubicBezTo>
                <a:cubicBezTo>
                  <a:pt x="124738" y="175502"/>
                  <a:pt x="130566" y="177242"/>
                  <a:pt x="136525" y="177460"/>
                </a:cubicBezTo>
                <a:cubicBezTo>
                  <a:pt x="136979" y="177479"/>
                  <a:pt x="137435" y="177489"/>
                  <a:pt x="137892" y="177489"/>
                </a:cubicBezTo>
                <a:cubicBezTo>
                  <a:pt x="143466" y="177489"/>
                  <a:pt x="149139" y="175995"/>
                  <a:pt x="153400" y="172458"/>
                </a:cubicBezTo>
                <a:cubicBezTo>
                  <a:pt x="162360" y="164977"/>
                  <a:pt x="162664" y="151059"/>
                  <a:pt x="170188" y="142143"/>
                </a:cubicBezTo>
                <a:cubicBezTo>
                  <a:pt x="175190" y="136228"/>
                  <a:pt x="182975" y="132966"/>
                  <a:pt x="187238" y="126529"/>
                </a:cubicBezTo>
                <a:cubicBezTo>
                  <a:pt x="192196" y="118918"/>
                  <a:pt x="191021" y="108827"/>
                  <a:pt x="187977" y="100259"/>
                </a:cubicBezTo>
                <a:cubicBezTo>
                  <a:pt x="184932" y="91691"/>
                  <a:pt x="180235" y="83688"/>
                  <a:pt x="178495" y="74772"/>
                </a:cubicBezTo>
                <a:cubicBezTo>
                  <a:pt x="176277" y="63290"/>
                  <a:pt x="178756" y="48850"/>
                  <a:pt x="169449" y="39891"/>
                </a:cubicBezTo>
                <a:cubicBezTo>
                  <a:pt x="158315" y="29191"/>
                  <a:pt x="138743" y="33019"/>
                  <a:pt x="125260" y="27582"/>
                </a:cubicBezTo>
                <a:cubicBezTo>
                  <a:pt x="109211" y="21102"/>
                  <a:pt x="98512" y="3791"/>
                  <a:pt x="81549" y="529"/>
                </a:cubicBezTo>
                <a:cubicBezTo>
                  <a:pt x="79728" y="172"/>
                  <a:pt x="77883" y="1"/>
                  <a:pt x="760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16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4"/>
          <p:cNvSpPr txBox="1">
            <a:spLocks noGrp="1"/>
          </p:cNvSpPr>
          <p:nvPr>
            <p:ph type="title"/>
          </p:nvPr>
        </p:nvSpPr>
        <p:spPr>
          <a:xfrm>
            <a:off x="718400" y="346028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44"/>
          <p:cNvSpPr txBox="1">
            <a:spLocks noGrp="1"/>
          </p:cNvSpPr>
          <p:nvPr>
            <p:ph type="subTitle" idx="1"/>
          </p:nvPr>
        </p:nvSpPr>
        <p:spPr>
          <a:xfrm>
            <a:off x="627884" y="1057869"/>
            <a:ext cx="7901400" cy="3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15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5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5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5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5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5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5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5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50"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TWO_COLUMNS_1_1_1_1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8"/>
          <p:cNvSpPr txBox="1">
            <a:spLocks noGrp="1"/>
          </p:cNvSpPr>
          <p:nvPr>
            <p:ph type="subTitle" idx="1"/>
          </p:nvPr>
        </p:nvSpPr>
        <p:spPr>
          <a:xfrm>
            <a:off x="774100" y="2226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2"/>
          </p:nvPr>
        </p:nvSpPr>
        <p:spPr>
          <a:xfrm>
            <a:off x="774100" y="1845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9" name="Google Shape;479;p48"/>
          <p:cNvSpPr txBox="1">
            <a:spLocks noGrp="1"/>
          </p:cNvSpPr>
          <p:nvPr>
            <p:ph type="subTitle" idx="3"/>
          </p:nvPr>
        </p:nvSpPr>
        <p:spPr>
          <a:xfrm>
            <a:off x="3625950" y="2226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0" name="Google Shape;480;p48"/>
          <p:cNvSpPr txBox="1">
            <a:spLocks noGrp="1"/>
          </p:cNvSpPr>
          <p:nvPr>
            <p:ph type="subTitle" idx="4"/>
          </p:nvPr>
        </p:nvSpPr>
        <p:spPr>
          <a:xfrm>
            <a:off x="3625950" y="1845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1" name="Google Shape;481;p48"/>
          <p:cNvSpPr txBox="1">
            <a:spLocks noGrp="1"/>
          </p:cNvSpPr>
          <p:nvPr>
            <p:ph type="subTitle" idx="5"/>
          </p:nvPr>
        </p:nvSpPr>
        <p:spPr>
          <a:xfrm>
            <a:off x="6477800" y="2226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2" name="Google Shape;482;p48"/>
          <p:cNvSpPr txBox="1">
            <a:spLocks noGrp="1"/>
          </p:cNvSpPr>
          <p:nvPr>
            <p:ph type="subTitle" idx="6"/>
          </p:nvPr>
        </p:nvSpPr>
        <p:spPr>
          <a:xfrm>
            <a:off x="6477800" y="1845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3" name="Google Shape;483;p48"/>
          <p:cNvSpPr txBox="1">
            <a:spLocks noGrp="1"/>
          </p:cNvSpPr>
          <p:nvPr>
            <p:ph type="subTitle" idx="7"/>
          </p:nvPr>
        </p:nvSpPr>
        <p:spPr>
          <a:xfrm>
            <a:off x="774100" y="4061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4" name="Google Shape;484;p48"/>
          <p:cNvSpPr txBox="1">
            <a:spLocks noGrp="1"/>
          </p:cNvSpPr>
          <p:nvPr>
            <p:ph type="subTitle" idx="8"/>
          </p:nvPr>
        </p:nvSpPr>
        <p:spPr>
          <a:xfrm>
            <a:off x="774100" y="3680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5" name="Google Shape;485;p48"/>
          <p:cNvSpPr txBox="1">
            <a:spLocks noGrp="1"/>
          </p:cNvSpPr>
          <p:nvPr>
            <p:ph type="subTitle" idx="9"/>
          </p:nvPr>
        </p:nvSpPr>
        <p:spPr>
          <a:xfrm>
            <a:off x="3625950" y="4061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6" name="Google Shape;486;p48"/>
          <p:cNvSpPr txBox="1">
            <a:spLocks noGrp="1"/>
          </p:cNvSpPr>
          <p:nvPr>
            <p:ph type="subTitle" idx="13"/>
          </p:nvPr>
        </p:nvSpPr>
        <p:spPr>
          <a:xfrm>
            <a:off x="3625950" y="3680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7" name="Google Shape;487;p48"/>
          <p:cNvSpPr txBox="1">
            <a:spLocks noGrp="1"/>
          </p:cNvSpPr>
          <p:nvPr>
            <p:ph type="subTitle" idx="14"/>
          </p:nvPr>
        </p:nvSpPr>
        <p:spPr>
          <a:xfrm>
            <a:off x="6477800" y="4061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8" name="Google Shape;488;p48"/>
          <p:cNvSpPr txBox="1">
            <a:spLocks noGrp="1"/>
          </p:cNvSpPr>
          <p:nvPr>
            <p:ph type="subTitle" idx="15"/>
          </p:nvPr>
        </p:nvSpPr>
        <p:spPr>
          <a:xfrm>
            <a:off x="6477800" y="3680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9" name="Google Shape;489;p48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48"/>
          <p:cNvSpPr/>
          <p:nvPr/>
        </p:nvSpPr>
        <p:spPr>
          <a:xfrm>
            <a:off x="4045600" y="884775"/>
            <a:ext cx="10980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8"/>
          <p:cNvSpPr/>
          <p:nvPr/>
        </p:nvSpPr>
        <p:spPr>
          <a:xfrm rot="10800000">
            <a:off x="3" y="5"/>
            <a:ext cx="703247" cy="149186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" name="Google Shape;492;p48"/>
          <p:cNvGrpSpPr/>
          <p:nvPr/>
        </p:nvGrpSpPr>
        <p:grpSpPr>
          <a:xfrm rot="3269778" flipH="1">
            <a:off x="241954" y="14756"/>
            <a:ext cx="878808" cy="1153218"/>
            <a:chOff x="5413" y="3990161"/>
            <a:chExt cx="878892" cy="1153328"/>
          </a:xfrm>
        </p:grpSpPr>
        <p:grpSp>
          <p:nvGrpSpPr>
            <p:cNvPr id="493" name="Google Shape;493;p48"/>
            <p:cNvGrpSpPr/>
            <p:nvPr/>
          </p:nvGrpSpPr>
          <p:grpSpPr>
            <a:xfrm rot="348638">
              <a:off x="59996" y="4002965"/>
              <a:ext cx="308460" cy="1093930"/>
              <a:chOff x="-1271650" y="1331800"/>
              <a:chExt cx="1040960" cy="3691687"/>
            </a:xfrm>
          </p:grpSpPr>
          <p:sp>
            <p:nvSpPr>
              <p:cNvPr id="494" name="Google Shape;494;p48"/>
              <p:cNvSpPr/>
              <p:nvPr/>
            </p:nvSpPr>
            <p:spPr>
              <a:xfrm>
                <a:off x="-1271650" y="1331800"/>
                <a:ext cx="1040960" cy="3607477"/>
              </a:xfrm>
              <a:custGeom>
                <a:avLst/>
                <a:gdLst/>
                <a:ahLst/>
                <a:cxnLst/>
                <a:rect l="l" t="t" r="r" b="b"/>
                <a:pathLst>
                  <a:path w="4685" h="16236" extrusionOk="0">
                    <a:moveTo>
                      <a:pt x="2380" y="0"/>
                    </a:moveTo>
                    <a:cubicBezTo>
                      <a:pt x="2166" y="0"/>
                      <a:pt x="1958" y="76"/>
                      <a:pt x="1793" y="212"/>
                    </a:cubicBezTo>
                    <a:cubicBezTo>
                      <a:pt x="1238" y="628"/>
                      <a:pt x="1023" y="1361"/>
                      <a:pt x="1250" y="2030"/>
                    </a:cubicBezTo>
                    <a:cubicBezTo>
                      <a:pt x="1414" y="2472"/>
                      <a:pt x="1768" y="2851"/>
                      <a:pt x="1743" y="3318"/>
                    </a:cubicBezTo>
                    <a:cubicBezTo>
                      <a:pt x="1705" y="4177"/>
                      <a:pt x="467" y="4518"/>
                      <a:pt x="265" y="5351"/>
                    </a:cubicBezTo>
                    <a:cubicBezTo>
                      <a:pt x="0" y="6386"/>
                      <a:pt x="1490" y="7270"/>
                      <a:pt x="1212" y="8293"/>
                    </a:cubicBezTo>
                    <a:cubicBezTo>
                      <a:pt x="1074" y="8773"/>
                      <a:pt x="581" y="9063"/>
                      <a:pt x="329" y="9493"/>
                    </a:cubicBezTo>
                    <a:cubicBezTo>
                      <a:pt x="101" y="9871"/>
                      <a:pt x="76" y="10339"/>
                      <a:pt x="240" y="10743"/>
                    </a:cubicBezTo>
                    <a:cubicBezTo>
                      <a:pt x="430" y="11147"/>
                      <a:pt x="783" y="11450"/>
                      <a:pt x="1061" y="11803"/>
                    </a:cubicBezTo>
                    <a:cubicBezTo>
                      <a:pt x="1326" y="12169"/>
                      <a:pt x="1478" y="12687"/>
                      <a:pt x="1212" y="13053"/>
                    </a:cubicBezTo>
                    <a:cubicBezTo>
                      <a:pt x="1099" y="13205"/>
                      <a:pt x="1654" y="13508"/>
                      <a:pt x="1819" y="13596"/>
                    </a:cubicBezTo>
                    <a:cubicBezTo>
                      <a:pt x="1983" y="13697"/>
                      <a:pt x="2349" y="13798"/>
                      <a:pt x="2463" y="13950"/>
                    </a:cubicBezTo>
                    <a:cubicBezTo>
                      <a:pt x="2652" y="14240"/>
                      <a:pt x="2387" y="14569"/>
                      <a:pt x="2273" y="14884"/>
                    </a:cubicBezTo>
                    <a:cubicBezTo>
                      <a:pt x="2122" y="15351"/>
                      <a:pt x="2033" y="15806"/>
                      <a:pt x="2273" y="16235"/>
                    </a:cubicBezTo>
                    <a:cubicBezTo>
                      <a:pt x="2343" y="16229"/>
                      <a:pt x="2409" y="16226"/>
                      <a:pt x="2474" y="16226"/>
                    </a:cubicBezTo>
                    <a:cubicBezTo>
                      <a:pt x="2538" y="16226"/>
                      <a:pt x="2601" y="16229"/>
                      <a:pt x="2665" y="16235"/>
                    </a:cubicBezTo>
                    <a:cubicBezTo>
                      <a:pt x="2172" y="15793"/>
                      <a:pt x="2740" y="14960"/>
                      <a:pt x="3182" y="14455"/>
                    </a:cubicBezTo>
                    <a:cubicBezTo>
                      <a:pt x="3612" y="13950"/>
                      <a:pt x="4192" y="13432"/>
                      <a:pt x="4142" y="12776"/>
                    </a:cubicBezTo>
                    <a:cubicBezTo>
                      <a:pt x="4091" y="12132"/>
                      <a:pt x="3473" y="11627"/>
                      <a:pt x="3511" y="10995"/>
                    </a:cubicBezTo>
                    <a:cubicBezTo>
                      <a:pt x="3548" y="10427"/>
                      <a:pt x="4079" y="10048"/>
                      <a:pt x="4369" y="9556"/>
                    </a:cubicBezTo>
                    <a:cubicBezTo>
                      <a:pt x="4685" y="8987"/>
                      <a:pt x="4672" y="8306"/>
                      <a:pt x="4331" y="7763"/>
                    </a:cubicBezTo>
                    <a:cubicBezTo>
                      <a:pt x="3965" y="7194"/>
                      <a:pt x="3245" y="6740"/>
                      <a:pt x="3309" y="6071"/>
                    </a:cubicBezTo>
                    <a:cubicBezTo>
                      <a:pt x="3346" y="5679"/>
                      <a:pt x="3662" y="5376"/>
                      <a:pt x="3889" y="5048"/>
                    </a:cubicBezTo>
                    <a:cubicBezTo>
                      <a:pt x="4357" y="4366"/>
                      <a:pt x="4458" y="3457"/>
                      <a:pt x="4268" y="2649"/>
                    </a:cubicBezTo>
                    <a:cubicBezTo>
                      <a:pt x="4054" y="1828"/>
                      <a:pt x="3662" y="1083"/>
                      <a:pt x="3106" y="452"/>
                    </a:cubicBezTo>
                    <a:cubicBezTo>
                      <a:pt x="2980" y="262"/>
                      <a:pt x="2791" y="111"/>
                      <a:pt x="2576" y="22"/>
                    </a:cubicBezTo>
                    <a:cubicBezTo>
                      <a:pt x="2511" y="7"/>
                      <a:pt x="2445" y="0"/>
                      <a:pt x="23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-907035" y="1496666"/>
                <a:ext cx="342617" cy="3526822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5873" extrusionOk="0">
                    <a:moveTo>
                      <a:pt x="645" y="0"/>
                    </a:moveTo>
                    <a:lnTo>
                      <a:pt x="506" y="88"/>
                    </a:lnTo>
                    <a:cubicBezTo>
                      <a:pt x="948" y="833"/>
                      <a:pt x="1352" y="1566"/>
                      <a:pt x="1263" y="2336"/>
                    </a:cubicBezTo>
                    <a:cubicBezTo>
                      <a:pt x="1213" y="2791"/>
                      <a:pt x="986" y="3220"/>
                      <a:pt x="771" y="3637"/>
                    </a:cubicBezTo>
                    <a:cubicBezTo>
                      <a:pt x="493" y="4154"/>
                      <a:pt x="215" y="4697"/>
                      <a:pt x="253" y="5291"/>
                    </a:cubicBezTo>
                    <a:cubicBezTo>
                      <a:pt x="316" y="5657"/>
                      <a:pt x="430" y="6023"/>
                      <a:pt x="619" y="6364"/>
                    </a:cubicBezTo>
                    <a:cubicBezTo>
                      <a:pt x="784" y="6730"/>
                      <a:pt x="948" y="7071"/>
                      <a:pt x="960" y="7450"/>
                    </a:cubicBezTo>
                    <a:cubicBezTo>
                      <a:pt x="973" y="7905"/>
                      <a:pt x="758" y="8359"/>
                      <a:pt x="556" y="8801"/>
                    </a:cubicBezTo>
                    <a:cubicBezTo>
                      <a:pt x="279" y="9369"/>
                      <a:pt x="1" y="9963"/>
                      <a:pt x="253" y="10556"/>
                    </a:cubicBezTo>
                    <a:cubicBezTo>
                      <a:pt x="354" y="10771"/>
                      <a:pt x="506" y="10986"/>
                      <a:pt x="683" y="11150"/>
                    </a:cubicBezTo>
                    <a:cubicBezTo>
                      <a:pt x="809" y="11301"/>
                      <a:pt x="935" y="11453"/>
                      <a:pt x="1036" y="11617"/>
                    </a:cubicBezTo>
                    <a:cubicBezTo>
                      <a:pt x="1364" y="12236"/>
                      <a:pt x="1112" y="13006"/>
                      <a:pt x="885" y="13700"/>
                    </a:cubicBezTo>
                    <a:cubicBezTo>
                      <a:pt x="683" y="14332"/>
                      <a:pt x="455" y="15253"/>
                      <a:pt x="973" y="15872"/>
                    </a:cubicBezTo>
                    <a:lnTo>
                      <a:pt x="1099" y="15784"/>
                    </a:lnTo>
                    <a:cubicBezTo>
                      <a:pt x="645" y="15228"/>
                      <a:pt x="847" y="14357"/>
                      <a:pt x="1049" y="13751"/>
                    </a:cubicBezTo>
                    <a:cubicBezTo>
                      <a:pt x="1276" y="13044"/>
                      <a:pt x="1541" y="12236"/>
                      <a:pt x="1175" y="11554"/>
                    </a:cubicBezTo>
                    <a:cubicBezTo>
                      <a:pt x="1074" y="11377"/>
                      <a:pt x="948" y="11213"/>
                      <a:pt x="809" y="11061"/>
                    </a:cubicBezTo>
                    <a:cubicBezTo>
                      <a:pt x="645" y="10897"/>
                      <a:pt x="506" y="10708"/>
                      <a:pt x="405" y="10506"/>
                    </a:cubicBezTo>
                    <a:cubicBezTo>
                      <a:pt x="190" y="9975"/>
                      <a:pt x="443" y="9432"/>
                      <a:pt x="708" y="8864"/>
                    </a:cubicBezTo>
                    <a:cubicBezTo>
                      <a:pt x="923" y="8410"/>
                      <a:pt x="1137" y="7942"/>
                      <a:pt x="1125" y="7450"/>
                    </a:cubicBezTo>
                    <a:cubicBezTo>
                      <a:pt x="1112" y="7046"/>
                      <a:pt x="935" y="6667"/>
                      <a:pt x="771" y="6301"/>
                    </a:cubicBezTo>
                    <a:cubicBezTo>
                      <a:pt x="594" y="5985"/>
                      <a:pt x="481" y="5632"/>
                      <a:pt x="430" y="5278"/>
                    </a:cubicBezTo>
                    <a:cubicBezTo>
                      <a:pt x="380" y="4723"/>
                      <a:pt x="645" y="4230"/>
                      <a:pt x="910" y="3712"/>
                    </a:cubicBezTo>
                    <a:cubicBezTo>
                      <a:pt x="1137" y="3283"/>
                      <a:pt x="1377" y="2841"/>
                      <a:pt x="1428" y="2349"/>
                    </a:cubicBezTo>
                    <a:cubicBezTo>
                      <a:pt x="1529" y="1477"/>
                      <a:pt x="1011" y="619"/>
                      <a:pt x="6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" name="Google Shape;496;p48"/>
            <p:cNvGrpSpPr/>
            <p:nvPr/>
          </p:nvGrpSpPr>
          <p:grpSpPr>
            <a:xfrm>
              <a:off x="128469" y="4244859"/>
              <a:ext cx="755836" cy="898630"/>
              <a:chOff x="3364223" y="2768429"/>
              <a:chExt cx="522636" cy="621374"/>
            </a:xfrm>
          </p:grpSpPr>
          <p:sp>
            <p:nvSpPr>
              <p:cNvPr id="497" name="Google Shape;497;p48"/>
              <p:cNvSpPr/>
              <p:nvPr/>
            </p:nvSpPr>
            <p:spPr>
              <a:xfrm>
                <a:off x="3364223" y="2768429"/>
                <a:ext cx="382592" cy="518060"/>
              </a:xfrm>
              <a:custGeom>
                <a:avLst/>
                <a:gdLst/>
                <a:ahLst/>
                <a:cxnLst/>
                <a:rect l="l" t="t" r="r" b="b"/>
                <a:pathLst>
                  <a:path w="7021" h="9507" extrusionOk="0">
                    <a:moveTo>
                      <a:pt x="6013" y="0"/>
                    </a:moveTo>
                    <a:cubicBezTo>
                      <a:pt x="5593" y="0"/>
                      <a:pt x="5110" y="170"/>
                      <a:pt x="4860" y="309"/>
                    </a:cubicBezTo>
                    <a:cubicBezTo>
                      <a:pt x="4439" y="544"/>
                      <a:pt x="4049" y="854"/>
                      <a:pt x="3585" y="1009"/>
                    </a:cubicBezTo>
                    <a:cubicBezTo>
                      <a:pt x="3009" y="1207"/>
                      <a:pt x="2297" y="1176"/>
                      <a:pt x="1889" y="1628"/>
                    </a:cubicBezTo>
                    <a:cubicBezTo>
                      <a:pt x="1418" y="2148"/>
                      <a:pt x="1623" y="2977"/>
                      <a:pt x="1381" y="3633"/>
                    </a:cubicBezTo>
                    <a:cubicBezTo>
                      <a:pt x="1115" y="4376"/>
                      <a:pt x="304" y="4841"/>
                      <a:pt x="87" y="5602"/>
                    </a:cubicBezTo>
                    <a:cubicBezTo>
                      <a:pt x="1" y="5930"/>
                      <a:pt x="7" y="6277"/>
                      <a:pt x="106" y="6605"/>
                    </a:cubicBezTo>
                    <a:cubicBezTo>
                      <a:pt x="149" y="6778"/>
                      <a:pt x="205" y="6945"/>
                      <a:pt x="273" y="7106"/>
                    </a:cubicBezTo>
                    <a:cubicBezTo>
                      <a:pt x="465" y="7589"/>
                      <a:pt x="700" y="8060"/>
                      <a:pt x="768" y="8574"/>
                    </a:cubicBezTo>
                    <a:cubicBezTo>
                      <a:pt x="799" y="8809"/>
                      <a:pt x="793" y="9063"/>
                      <a:pt x="917" y="9273"/>
                    </a:cubicBezTo>
                    <a:cubicBezTo>
                      <a:pt x="1016" y="9442"/>
                      <a:pt x="1120" y="9507"/>
                      <a:pt x="1223" y="9507"/>
                    </a:cubicBezTo>
                    <a:cubicBezTo>
                      <a:pt x="1408" y="9507"/>
                      <a:pt x="1588" y="9294"/>
                      <a:pt x="1716" y="9106"/>
                    </a:cubicBezTo>
                    <a:cubicBezTo>
                      <a:pt x="2174" y="8394"/>
                      <a:pt x="2632" y="7713"/>
                      <a:pt x="3424" y="7348"/>
                    </a:cubicBezTo>
                    <a:cubicBezTo>
                      <a:pt x="3814" y="7168"/>
                      <a:pt x="4229" y="7026"/>
                      <a:pt x="4582" y="6772"/>
                    </a:cubicBezTo>
                    <a:cubicBezTo>
                      <a:pt x="4929" y="6518"/>
                      <a:pt x="5207" y="6116"/>
                      <a:pt x="5176" y="5689"/>
                    </a:cubicBezTo>
                    <a:cubicBezTo>
                      <a:pt x="5151" y="5429"/>
                      <a:pt x="5021" y="5181"/>
                      <a:pt x="5046" y="4921"/>
                    </a:cubicBezTo>
                    <a:cubicBezTo>
                      <a:pt x="5083" y="4599"/>
                      <a:pt x="5362" y="4351"/>
                      <a:pt x="5653" y="4209"/>
                    </a:cubicBezTo>
                    <a:cubicBezTo>
                      <a:pt x="5944" y="4067"/>
                      <a:pt x="6266" y="3980"/>
                      <a:pt x="6538" y="3801"/>
                    </a:cubicBezTo>
                    <a:cubicBezTo>
                      <a:pt x="6804" y="3621"/>
                      <a:pt x="7021" y="3299"/>
                      <a:pt x="6934" y="2983"/>
                    </a:cubicBezTo>
                    <a:cubicBezTo>
                      <a:pt x="6817" y="2538"/>
                      <a:pt x="6179" y="2346"/>
                      <a:pt x="6148" y="1881"/>
                    </a:cubicBezTo>
                    <a:cubicBezTo>
                      <a:pt x="6117" y="1386"/>
                      <a:pt x="6835" y="1064"/>
                      <a:pt x="6780" y="575"/>
                    </a:cubicBezTo>
                    <a:cubicBezTo>
                      <a:pt x="6726" y="141"/>
                      <a:pt x="6396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8"/>
              <p:cNvSpPr/>
              <p:nvPr/>
            </p:nvSpPr>
            <p:spPr>
              <a:xfrm>
                <a:off x="3419532" y="2801287"/>
                <a:ext cx="250393" cy="435722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7996" extrusionOk="0">
                    <a:moveTo>
                      <a:pt x="4515" y="1"/>
                    </a:moveTo>
                    <a:cubicBezTo>
                      <a:pt x="4504" y="1"/>
                      <a:pt x="4493" y="3"/>
                      <a:pt x="4483" y="9"/>
                    </a:cubicBezTo>
                    <a:cubicBezTo>
                      <a:pt x="3041" y="919"/>
                      <a:pt x="242" y="4176"/>
                      <a:pt x="1" y="7921"/>
                    </a:cubicBezTo>
                    <a:lnTo>
                      <a:pt x="1" y="7927"/>
                    </a:lnTo>
                    <a:cubicBezTo>
                      <a:pt x="1" y="7964"/>
                      <a:pt x="26" y="7995"/>
                      <a:pt x="63" y="7995"/>
                    </a:cubicBezTo>
                    <a:cubicBezTo>
                      <a:pt x="100" y="7995"/>
                      <a:pt x="131" y="7964"/>
                      <a:pt x="137" y="7933"/>
                    </a:cubicBezTo>
                    <a:cubicBezTo>
                      <a:pt x="372" y="4231"/>
                      <a:pt x="3133" y="1018"/>
                      <a:pt x="4557" y="127"/>
                    </a:cubicBezTo>
                    <a:cubicBezTo>
                      <a:pt x="4588" y="108"/>
                      <a:pt x="4594" y="65"/>
                      <a:pt x="4576" y="34"/>
                    </a:cubicBezTo>
                    <a:cubicBezTo>
                      <a:pt x="4563" y="13"/>
                      <a:pt x="4539" y="1"/>
                      <a:pt x="4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8"/>
              <p:cNvSpPr/>
              <p:nvPr/>
            </p:nvSpPr>
            <p:spPr>
              <a:xfrm>
                <a:off x="3437786" y="2979474"/>
                <a:ext cx="449073" cy="410329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530" extrusionOk="0">
                    <a:moveTo>
                      <a:pt x="6053" y="1"/>
                    </a:moveTo>
                    <a:cubicBezTo>
                      <a:pt x="4970" y="1"/>
                      <a:pt x="3598" y="371"/>
                      <a:pt x="2489" y="1277"/>
                    </a:cubicBezTo>
                    <a:cubicBezTo>
                      <a:pt x="706" y="2738"/>
                      <a:pt x="19" y="5128"/>
                      <a:pt x="0" y="6706"/>
                    </a:cubicBezTo>
                    <a:lnTo>
                      <a:pt x="304" y="7530"/>
                    </a:lnTo>
                    <a:cubicBezTo>
                      <a:pt x="1102" y="4707"/>
                      <a:pt x="3999" y="3357"/>
                      <a:pt x="6643" y="2546"/>
                    </a:cubicBezTo>
                    <a:cubicBezTo>
                      <a:pt x="8240" y="2057"/>
                      <a:pt x="8141" y="794"/>
                      <a:pt x="7590" y="379"/>
                    </a:cubicBezTo>
                    <a:cubicBezTo>
                      <a:pt x="7270" y="140"/>
                      <a:pt x="6716" y="1"/>
                      <a:pt x="60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8"/>
              <p:cNvSpPr/>
              <p:nvPr/>
            </p:nvSpPr>
            <p:spPr>
              <a:xfrm>
                <a:off x="3446559" y="3015656"/>
                <a:ext cx="357961" cy="312406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733" extrusionOk="0">
                    <a:moveTo>
                      <a:pt x="6507" y="0"/>
                    </a:moveTo>
                    <a:cubicBezTo>
                      <a:pt x="4736" y="0"/>
                      <a:pt x="1059" y="1888"/>
                      <a:pt x="6" y="5652"/>
                    </a:cubicBezTo>
                    <a:cubicBezTo>
                      <a:pt x="0" y="5683"/>
                      <a:pt x="19" y="5727"/>
                      <a:pt x="56" y="5733"/>
                    </a:cubicBezTo>
                    <a:lnTo>
                      <a:pt x="75" y="5733"/>
                    </a:lnTo>
                    <a:cubicBezTo>
                      <a:pt x="105" y="5733"/>
                      <a:pt x="130" y="5714"/>
                      <a:pt x="136" y="5683"/>
                    </a:cubicBezTo>
                    <a:cubicBezTo>
                      <a:pt x="1170" y="1987"/>
                      <a:pt x="4773" y="130"/>
                      <a:pt x="6507" y="130"/>
                    </a:cubicBezTo>
                    <a:cubicBezTo>
                      <a:pt x="6538" y="130"/>
                      <a:pt x="6569" y="105"/>
                      <a:pt x="6569" y="68"/>
                    </a:cubicBezTo>
                    <a:lnTo>
                      <a:pt x="6569" y="62"/>
                    </a:lnTo>
                    <a:cubicBezTo>
                      <a:pt x="6569" y="25"/>
                      <a:pt x="6538" y="0"/>
                      <a:pt x="65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1" name="Google Shape;501;p48"/>
          <p:cNvSpPr/>
          <p:nvPr/>
        </p:nvSpPr>
        <p:spPr>
          <a:xfrm rot="5400000">
            <a:off x="7991099" y="233775"/>
            <a:ext cx="1386675" cy="919124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8"/>
          <p:cNvSpPr/>
          <p:nvPr/>
        </p:nvSpPr>
        <p:spPr>
          <a:xfrm>
            <a:off x="-1" y="935925"/>
            <a:ext cx="598475" cy="1635837"/>
          </a:xfrm>
          <a:custGeom>
            <a:avLst/>
            <a:gdLst/>
            <a:ahLst/>
            <a:cxnLst/>
            <a:rect l="l" t="t" r="r" b="b"/>
            <a:pathLst>
              <a:path w="5334" h="20928" extrusionOk="0">
                <a:moveTo>
                  <a:pt x="0" y="0"/>
                </a:moveTo>
                <a:lnTo>
                  <a:pt x="6" y="20844"/>
                </a:lnTo>
                <a:cubicBezTo>
                  <a:pt x="153" y="20884"/>
                  <a:pt x="312" y="20906"/>
                  <a:pt x="466" y="20918"/>
                </a:cubicBezTo>
                <a:cubicBezTo>
                  <a:pt x="549" y="20924"/>
                  <a:pt x="633" y="20928"/>
                  <a:pt x="716" y="20928"/>
                </a:cubicBezTo>
                <a:cubicBezTo>
                  <a:pt x="1470" y="20928"/>
                  <a:pt x="2204" y="20652"/>
                  <a:pt x="2772" y="20151"/>
                </a:cubicBezTo>
                <a:cubicBezTo>
                  <a:pt x="3408" y="19589"/>
                  <a:pt x="3817" y="18771"/>
                  <a:pt x="3947" y="17925"/>
                </a:cubicBezTo>
                <a:cubicBezTo>
                  <a:pt x="4192" y="16334"/>
                  <a:pt x="3413" y="14778"/>
                  <a:pt x="2726" y="13409"/>
                </a:cubicBezTo>
                <a:cubicBezTo>
                  <a:pt x="1994" y="11950"/>
                  <a:pt x="1534" y="10286"/>
                  <a:pt x="1704" y="8622"/>
                </a:cubicBezTo>
                <a:cubicBezTo>
                  <a:pt x="1840" y="7315"/>
                  <a:pt x="2425" y="6196"/>
                  <a:pt x="3135" y="5129"/>
                </a:cubicBezTo>
                <a:lnTo>
                  <a:pt x="3175" y="5066"/>
                </a:lnTo>
                <a:cubicBezTo>
                  <a:pt x="3885" y="4010"/>
                  <a:pt x="5333" y="2613"/>
                  <a:pt x="4407" y="1233"/>
                </a:cubicBezTo>
                <a:cubicBezTo>
                  <a:pt x="3913" y="494"/>
                  <a:pt x="2931" y="364"/>
                  <a:pt x="2136" y="227"/>
                </a:cubicBezTo>
                <a:cubicBezTo>
                  <a:pt x="1431" y="108"/>
                  <a:pt x="716" y="34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48"/>
          <p:cNvGrpSpPr/>
          <p:nvPr/>
        </p:nvGrpSpPr>
        <p:grpSpPr>
          <a:xfrm rot="-2700000">
            <a:off x="8245058" y="24202"/>
            <a:ext cx="878759" cy="1153154"/>
            <a:chOff x="5413" y="3990161"/>
            <a:chExt cx="878892" cy="1153328"/>
          </a:xfrm>
        </p:grpSpPr>
        <p:grpSp>
          <p:nvGrpSpPr>
            <p:cNvPr id="504" name="Google Shape;504;p48"/>
            <p:cNvGrpSpPr/>
            <p:nvPr/>
          </p:nvGrpSpPr>
          <p:grpSpPr>
            <a:xfrm rot="348638">
              <a:off x="59996" y="4002965"/>
              <a:ext cx="308460" cy="1093930"/>
              <a:chOff x="-1271650" y="1331800"/>
              <a:chExt cx="1040960" cy="3691687"/>
            </a:xfrm>
          </p:grpSpPr>
          <p:sp>
            <p:nvSpPr>
              <p:cNvPr id="505" name="Google Shape;505;p48"/>
              <p:cNvSpPr/>
              <p:nvPr/>
            </p:nvSpPr>
            <p:spPr>
              <a:xfrm>
                <a:off x="-1271650" y="1331800"/>
                <a:ext cx="1040960" cy="3607477"/>
              </a:xfrm>
              <a:custGeom>
                <a:avLst/>
                <a:gdLst/>
                <a:ahLst/>
                <a:cxnLst/>
                <a:rect l="l" t="t" r="r" b="b"/>
                <a:pathLst>
                  <a:path w="4685" h="16236" extrusionOk="0">
                    <a:moveTo>
                      <a:pt x="2380" y="0"/>
                    </a:moveTo>
                    <a:cubicBezTo>
                      <a:pt x="2166" y="0"/>
                      <a:pt x="1958" y="76"/>
                      <a:pt x="1793" y="212"/>
                    </a:cubicBezTo>
                    <a:cubicBezTo>
                      <a:pt x="1238" y="628"/>
                      <a:pt x="1023" y="1361"/>
                      <a:pt x="1250" y="2030"/>
                    </a:cubicBezTo>
                    <a:cubicBezTo>
                      <a:pt x="1414" y="2472"/>
                      <a:pt x="1768" y="2851"/>
                      <a:pt x="1743" y="3318"/>
                    </a:cubicBezTo>
                    <a:cubicBezTo>
                      <a:pt x="1705" y="4177"/>
                      <a:pt x="467" y="4518"/>
                      <a:pt x="265" y="5351"/>
                    </a:cubicBezTo>
                    <a:cubicBezTo>
                      <a:pt x="0" y="6386"/>
                      <a:pt x="1490" y="7270"/>
                      <a:pt x="1212" y="8293"/>
                    </a:cubicBezTo>
                    <a:cubicBezTo>
                      <a:pt x="1074" y="8773"/>
                      <a:pt x="581" y="9063"/>
                      <a:pt x="329" y="9493"/>
                    </a:cubicBezTo>
                    <a:cubicBezTo>
                      <a:pt x="101" y="9871"/>
                      <a:pt x="76" y="10339"/>
                      <a:pt x="240" y="10743"/>
                    </a:cubicBezTo>
                    <a:cubicBezTo>
                      <a:pt x="430" y="11147"/>
                      <a:pt x="783" y="11450"/>
                      <a:pt x="1061" y="11803"/>
                    </a:cubicBezTo>
                    <a:cubicBezTo>
                      <a:pt x="1326" y="12169"/>
                      <a:pt x="1478" y="12687"/>
                      <a:pt x="1212" y="13053"/>
                    </a:cubicBezTo>
                    <a:cubicBezTo>
                      <a:pt x="1099" y="13205"/>
                      <a:pt x="1654" y="13508"/>
                      <a:pt x="1819" y="13596"/>
                    </a:cubicBezTo>
                    <a:cubicBezTo>
                      <a:pt x="1983" y="13697"/>
                      <a:pt x="2349" y="13798"/>
                      <a:pt x="2463" y="13950"/>
                    </a:cubicBezTo>
                    <a:cubicBezTo>
                      <a:pt x="2652" y="14240"/>
                      <a:pt x="2387" y="14569"/>
                      <a:pt x="2273" y="14884"/>
                    </a:cubicBezTo>
                    <a:cubicBezTo>
                      <a:pt x="2122" y="15351"/>
                      <a:pt x="2033" y="15806"/>
                      <a:pt x="2273" y="16235"/>
                    </a:cubicBezTo>
                    <a:cubicBezTo>
                      <a:pt x="2343" y="16229"/>
                      <a:pt x="2409" y="16226"/>
                      <a:pt x="2474" y="16226"/>
                    </a:cubicBezTo>
                    <a:cubicBezTo>
                      <a:pt x="2538" y="16226"/>
                      <a:pt x="2601" y="16229"/>
                      <a:pt x="2665" y="16235"/>
                    </a:cubicBezTo>
                    <a:cubicBezTo>
                      <a:pt x="2172" y="15793"/>
                      <a:pt x="2740" y="14960"/>
                      <a:pt x="3182" y="14455"/>
                    </a:cubicBezTo>
                    <a:cubicBezTo>
                      <a:pt x="3612" y="13950"/>
                      <a:pt x="4192" y="13432"/>
                      <a:pt x="4142" y="12776"/>
                    </a:cubicBezTo>
                    <a:cubicBezTo>
                      <a:pt x="4091" y="12132"/>
                      <a:pt x="3473" y="11627"/>
                      <a:pt x="3511" y="10995"/>
                    </a:cubicBezTo>
                    <a:cubicBezTo>
                      <a:pt x="3548" y="10427"/>
                      <a:pt x="4079" y="10048"/>
                      <a:pt x="4369" y="9556"/>
                    </a:cubicBezTo>
                    <a:cubicBezTo>
                      <a:pt x="4685" y="8987"/>
                      <a:pt x="4672" y="8306"/>
                      <a:pt x="4331" y="7763"/>
                    </a:cubicBezTo>
                    <a:cubicBezTo>
                      <a:pt x="3965" y="7194"/>
                      <a:pt x="3245" y="6740"/>
                      <a:pt x="3309" y="6071"/>
                    </a:cubicBezTo>
                    <a:cubicBezTo>
                      <a:pt x="3346" y="5679"/>
                      <a:pt x="3662" y="5376"/>
                      <a:pt x="3889" y="5048"/>
                    </a:cubicBezTo>
                    <a:cubicBezTo>
                      <a:pt x="4357" y="4366"/>
                      <a:pt x="4458" y="3457"/>
                      <a:pt x="4268" y="2649"/>
                    </a:cubicBezTo>
                    <a:cubicBezTo>
                      <a:pt x="4054" y="1828"/>
                      <a:pt x="3662" y="1083"/>
                      <a:pt x="3106" y="452"/>
                    </a:cubicBezTo>
                    <a:cubicBezTo>
                      <a:pt x="2980" y="262"/>
                      <a:pt x="2791" y="111"/>
                      <a:pt x="2576" y="22"/>
                    </a:cubicBezTo>
                    <a:cubicBezTo>
                      <a:pt x="2511" y="7"/>
                      <a:pt x="2445" y="0"/>
                      <a:pt x="23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8"/>
              <p:cNvSpPr/>
              <p:nvPr/>
            </p:nvSpPr>
            <p:spPr>
              <a:xfrm>
                <a:off x="-907035" y="1496666"/>
                <a:ext cx="342617" cy="3526822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5873" extrusionOk="0">
                    <a:moveTo>
                      <a:pt x="645" y="0"/>
                    </a:moveTo>
                    <a:lnTo>
                      <a:pt x="506" y="88"/>
                    </a:lnTo>
                    <a:cubicBezTo>
                      <a:pt x="948" y="833"/>
                      <a:pt x="1352" y="1566"/>
                      <a:pt x="1263" y="2336"/>
                    </a:cubicBezTo>
                    <a:cubicBezTo>
                      <a:pt x="1213" y="2791"/>
                      <a:pt x="986" y="3220"/>
                      <a:pt x="771" y="3637"/>
                    </a:cubicBezTo>
                    <a:cubicBezTo>
                      <a:pt x="493" y="4154"/>
                      <a:pt x="215" y="4697"/>
                      <a:pt x="253" y="5291"/>
                    </a:cubicBezTo>
                    <a:cubicBezTo>
                      <a:pt x="316" y="5657"/>
                      <a:pt x="430" y="6023"/>
                      <a:pt x="619" y="6364"/>
                    </a:cubicBezTo>
                    <a:cubicBezTo>
                      <a:pt x="784" y="6730"/>
                      <a:pt x="948" y="7071"/>
                      <a:pt x="960" y="7450"/>
                    </a:cubicBezTo>
                    <a:cubicBezTo>
                      <a:pt x="973" y="7905"/>
                      <a:pt x="758" y="8359"/>
                      <a:pt x="556" y="8801"/>
                    </a:cubicBezTo>
                    <a:cubicBezTo>
                      <a:pt x="279" y="9369"/>
                      <a:pt x="1" y="9963"/>
                      <a:pt x="253" y="10556"/>
                    </a:cubicBezTo>
                    <a:cubicBezTo>
                      <a:pt x="354" y="10771"/>
                      <a:pt x="506" y="10986"/>
                      <a:pt x="683" y="11150"/>
                    </a:cubicBezTo>
                    <a:cubicBezTo>
                      <a:pt x="809" y="11301"/>
                      <a:pt x="935" y="11453"/>
                      <a:pt x="1036" y="11617"/>
                    </a:cubicBezTo>
                    <a:cubicBezTo>
                      <a:pt x="1364" y="12236"/>
                      <a:pt x="1112" y="13006"/>
                      <a:pt x="885" y="13700"/>
                    </a:cubicBezTo>
                    <a:cubicBezTo>
                      <a:pt x="683" y="14332"/>
                      <a:pt x="455" y="15253"/>
                      <a:pt x="973" y="15872"/>
                    </a:cubicBezTo>
                    <a:lnTo>
                      <a:pt x="1099" y="15784"/>
                    </a:lnTo>
                    <a:cubicBezTo>
                      <a:pt x="645" y="15228"/>
                      <a:pt x="847" y="14357"/>
                      <a:pt x="1049" y="13751"/>
                    </a:cubicBezTo>
                    <a:cubicBezTo>
                      <a:pt x="1276" y="13044"/>
                      <a:pt x="1541" y="12236"/>
                      <a:pt x="1175" y="11554"/>
                    </a:cubicBezTo>
                    <a:cubicBezTo>
                      <a:pt x="1074" y="11377"/>
                      <a:pt x="948" y="11213"/>
                      <a:pt x="809" y="11061"/>
                    </a:cubicBezTo>
                    <a:cubicBezTo>
                      <a:pt x="645" y="10897"/>
                      <a:pt x="506" y="10708"/>
                      <a:pt x="405" y="10506"/>
                    </a:cubicBezTo>
                    <a:cubicBezTo>
                      <a:pt x="190" y="9975"/>
                      <a:pt x="443" y="9432"/>
                      <a:pt x="708" y="8864"/>
                    </a:cubicBezTo>
                    <a:cubicBezTo>
                      <a:pt x="923" y="8410"/>
                      <a:pt x="1137" y="7942"/>
                      <a:pt x="1125" y="7450"/>
                    </a:cubicBezTo>
                    <a:cubicBezTo>
                      <a:pt x="1112" y="7046"/>
                      <a:pt x="935" y="6667"/>
                      <a:pt x="771" y="6301"/>
                    </a:cubicBezTo>
                    <a:cubicBezTo>
                      <a:pt x="594" y="5985"/>
                      <a:pt x="481" y="5632"/>
                      <a:pt x="430" y="5278"/>
                    </a:cubicBezTo>
                    <a:cubicBezTo>
                      <a:pt x="380" y="4723"/>
                      <a:pt x="645" y="4230"/>
                      <a:pt x="910" y="3712"/>
                    </a:cubicBezTo>
                    <a:cubicBezTo>
                      <a:pt x="1137" y="3283"/>
                      <a:pt x="1377" y="2841"/>
                      <a:pt x="1428" y="2349"/>
                    </a:cubicBezTo>
                    <a:cubicBezTo>
                      <a:pt x="1529" y="1477"/>
                      <a:pt x="1011" y="619"/>
                      <a:pt x="6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48"/>
            <p:cNvGrpSpPr/>
            <p:nvPr/>
          </p:nvGrpSpPr>
          <p:grpSpPr>
            <a:xfrm>
              <a:off x="128469" y="4244859"/>
              <a:ext cx="755836" cy="898630"/>
              <a:chOff x="3364223" y="2768429"/>
              <a:chExt cx="522636" cy="621374"/>
            </a:xfrm>
          </p:grpSpPr>
          <p:sp>
            <p:nvSpPr>
              <p:cNvPr id="508" name="Google Shape;508;p48"/>
              <p:cNvSpPr/>
              <p:nvPr/>
            </p:nvSpPr>
            <p:spPr>
              <a:xfrm>
                <a:off x="3364223" y="2768429"/>
                <a:ext cx="382592" cy="518060"/>
              </a:xfrm>
              <a:custGeom>
                <a:avLst/>
                <a:gdLst/>
                <a:ahLst/>
                <a:cxnLst/>
                <a:rect l="l" t="t" r="r" b="b"/>
                <a:pathLst>
                  <a:path w="7021" h="9507" extrusionOk="0">
                    <a:moveTo>
                      <a:pt x="6013" y="0"/>
                    </a:moveTo>
                    <a:cubicBezTo>
                      <a:pt x="5593" y="0"/>
                      <a:pt x="5110" y="170"/>
                      <a:pt x="4860" y="309"/>
                    </a:cubicBezTo>
                    <a:cubicBezTo>
                      <a:pt x="4439" y="544"/>
                      <a:pt x="4049" y="854"/>
                      <a:pt x="3585" y="1009"/>
                    </a:cubicBezTo>
                    <a:cubicBezTo>
                      <a:pt x="3009" y="1207"/>
                      <a:pt x="2297" y="1176"/>
                      <a:pt x="1889" y="1628"/>
                    </a:cubicBezTo>
                    <a:cubicBezTo>
                      <a:pt x="1418" y="2148"/>
                      <a:pt x="1623" y="2977"/>
                      <a:pt x="1381" y="3633"/>
                    </a:cubicBezTo>
                    <a:cubicBezTo>
                      <a:pt x="1115" y="4376"/>
                      <a:pt x="304" y="4841"/>
                      <a:pt x="87" y="5602"/>
                    </a:cubicBezTo>
                    <a:cubicBezTo>
                      <a:pt x="1" y="5930"/>
                      <a:pt x="7" y="6277"/>
                      <a:pt x="106" y="6605"/>
                    </a:cubicBezTo>
                    <a:cubicBezTo>
                      <a:pt x="149" y="6778"/>
                      <a:pt x="205" y="6945"/>
                      <a:pt x="273" y="7106"/>
                    </a:cubicBezTo>
                    <a:cubicBezTo>
                      <a:pt x="465" y="7589"/>
                      <a:pt x="700" y="8060"/>
                      <a:pt x="768" y="8574"/>
                    </a:cubicBezTo>
                    <a:cubicBezTo>
                      <a:pt x="799" y="8809"/>
                      <a:pt x="793" y="9063"/>
                      <a:pt x="917" y="9273"/>
                    </a:cubicBezTo>
                    <a:cubicBezTo>
                      <a:pt x="1016" y="9442"/>
                      <a:pt x="1120" y="9507"/>
                      <a:pt x="1223" y="9507"/>
                    </a:cubicBezTo>
                    <a:cubicBezTo>
                      <a:pt x="1408" y="9507"/>
                      <a:pt x="1588" y="9294"/>
                      <a:pt x="1716" y="9106"/>
                    </a:cubicBezTo>
                    <a:cubicBezTo>
                      <a:pt x="2174" y="8394"/>
                      <a:pt x="2632" y="7713"/>
                      <a:pt x="3424" y="7348"/>
                    </a:cubicBezTo>
                    <a:cubicBezTo>
                      <a:pt x="3814" y="7168"/>
                      <a:pt x="4229" y="7026"/>
                      <a:pt x="4582" y="6772"/>
                    </a:cubicBezTo>
                    <a:cubicBezTo>
                      <a:pt x="4929" y="6518"/>
                      <a:pt x="5207" y="6116"/>
                      <a:pt x="5176" y="5689"/>
                    </a:cubicBezTo>
                    <a:cubicBezTo>
                      <a:pt x="5151" y="5429"/>
                      <a:pt x="5021" y="5181"/>
                      <a:pt x="5046" y="4921"/>
                    </a:cubicBezTo>
                    <a:cubicBezTo>
                      <a:pt x="5083" y="4599"/>
                      <a:pt x="5362" y="4351"/>
                      <a:pt x="5653" y="4209"/>
                    </a:cubicBezTo>
                    <a:cubicBezTo>
                      <a:pt x="5944" y="4067"/>
                      <a:pt x="6266" y="3980"/>
                      <a:pt x="6538" y="3801"/>
                    </a:cubicBezTo>
                    <a:cubicBezTo>
                      <a:pt x="6804" y="3621"/>
                      <a:pt x="7021" y="3299"/>
                      <a:pt x="6934" y="2983"/>
                    </a:cubicBezTo>
                    <a:cubicBezTo>
                      <a:pt x="6817" y="2538"/>
                      <a:pt x="6179" y="2346"/>
                      <a:pt x="6148" y="1881"/>
                    </a:cubicBezTo>
                    <a:cubicBezTo>
                      <a:pt x="6117" y="1386"/>
                      <a:pt x="6835" y="1064"/>
                      <a:pt x="6780" y="575"/>
                    </a:cubicBezTo>
                    <a:cubicBezTo>
                      <a:pt x="6726" y="141"/>
                      <a:pt x="6396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8"/>
              <p:cNvSpPr/>
              <p:nvPr/>
            </p:nvSpPr>
            <p:spPr>
              <a:xfrm>
                <a:off x="3419532" y="2801287"/>
                <a:ext cx="250393" cy="435722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7996" extrusionOk="0">
                    <a:moveTo>
                      <a:pt x="4515" y="1"/>
                    </a:moveTo>
                    <a:cubicBezTo>
                      <a:pt x="4504" y="1"/>
                      <a:pt x="4493" y="3"/>
                      <a:pt x="4483" y="9"/>
                    </a:cubicBezTo>
                    <a:cubicBezTo>
                      <a:pt x="3041" y="919"/>
                      <a:pt x="242" y="4176"/>
                      <a:pt x="1" y="7921"/>
                    </a:cubicBezTo>
                    <a:lnTo>
                      <a:pt x="1" y="7927"/>
                    </a:lnTo>
                    <a:cubicBezTo>
                      <a:pt x="1" y="7964"/>
                      <a:pt x="26" y="7995"/>
                      <a:pt x="63" y="7995"/>
                    </a:cubicBezTo>
                    <a:cubicBezTo>
                      <a:pt x="100" y="7995"/>
                      <a:pt x="131" y="7964"/>
                      <a:pt x="137" y="7933"/>
                    </a:cubicBezTo>
                    <a:cubicBezTo>
                      <a:pt x="372" y="4231"/>
                      <a:pt x="3133" y="1018"/>
                      <a:pt x="4557" y="127"/>
                    </a:cubicBezTo>
                    <a:cubicBezTo>
                      <a:pt x="4588" y="108"/>
                      <a:pt x="4594" y="65"/>
                      <a:pt x="4576" y="34"/>
                    </a:cubicBezTo>
                    <a:cubicBezTo>
                      <a:pt x="4563" y="13"/>
                      <a:pt x="4539" y="1"/>
                      <a:pt x="4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48"/>
              <p:cNvSpPr/>
              <p:nvPr/>
            </p:nvSpPr>
            <p:spPr>
              <a:xfrm>
                <a:off x="3437786" y="2979474"/>
                <a:ext cx="449073" cy="410329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530" extrusionOk="0">
                    <a:moveTo>
                      <a:pt x="6053" y="1"/>
                    </a:moveTo>
                    <a:cubicBezTo>
                      <a:pt x="4970" y="1"/>
                      <a:pt x="3598" y="371"/>
                      <a:pt x="2489" y="1277"/>
                    </a:cubicBezTo>
                    <a:cubicBezTo>
                      <a:pt x="706" y="2738"/>
                      <a:pt x="19" y="5128"/>
                      <a:pt x="0" y="6706"/>
                    </a:cubicBezTo>
                    <a:lnTo>
                      <a:pt x="304" y="7530"/>
                    </a:lnTo>
                    <a:cubicBezTo>
                      <a:pt x="1102" y="4707"/>
                      <a:pt x="3999" y="3357"/>
                      <a:pt x="6643" y="2546"/>
                    </a:cubicBezTo>
                    <a:cubicBezTo>
                      <a:pt x="8240" y="2057"/>
                      <a:pt x="8141" y="794"/>
                      <a:pt x="7590" y="379"/>
                    </a:cubicBezTo>
                    <a:cubicBezTo>
                      <a:pt x="7270" y="140"/>
                      <a:pt x="6716" y="1"/>
                      <a:pt x="60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48"/>
              <p:cNvSpPr/>
              <p:nvPr/>
            </p:nvSpPr>
            <p:spPr>
              <a:xfrm>
                <a:off x="3446559" y="3015656"/>
                <a:ext cx="357961" cy="312406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733" extrusionOk="0">
                    <a:moveTo>
                      <a:pt x="6507" y="0"/>
                    </a:moveTo>
                    <a:cubicBezTo>
                      <a:pt x="4736" y="0"/>
                      <a:pt x="1059" y="1888"/>
                      <a:pt x="6" y="5652"/>
                    </a:cubicBezTo>
                    <a:cubicBezTo>
                      <a:pt x="0" y="5683"/>
                      <a:pt x="19" y="5727"/>
                      <a:pt x="56" y="5733"/>
                    </a:cubicBezTo>
                    <a:lnTo>
                      <a:pt x="75" y="5733"/>
                    </a:lnTo>
                    <a:cubicBezTo>
                      <a:pt x="105" y="5733"/>
                      <a:pt x="130" y="5714"/>
                      <a:pt x="136" y="5683"/>
                    </a:cubicBezTo>
                    <a:cubicBezTo>
                      <a:pt x="1170" y="1987"/>
                      <a:pt x="4773" y="130"/>
                      <a:pt x="6507" y="130"/>
                    </a:cubicBezTo>
                    <a:cubicBezTo>
                      <a:pt x="6538" y="130"/>
                      <a:pt x="6569" y="105"/>
                      <a:pt x="6569" y="68"/>
                    </a:cubicBezTo>
                    <a:lnTo>
                      <a:pt x="6569" y="62"/>
                    </a:lnTo>
                    <a:cubicBezTo>
                      <a:pt x="6569" y="25"/>
                      <a:pt x="6538" y="0"/>
                      <a:pt x="65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2" name="Google Shape;512;p48"/>
          <p:cNvSpPr/>
          <p:nvPr/>
        </p:nvSpPr>
        <p:spPr>
          <a:xfrm rot="-5400000">
            <a:off x="7911699" y="1349104"/>
            <a:ext cx="1977233" cy="487370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847175" y="3833356"/>
            <a:ext cx="31866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5059075" y="3833356"/>
            <a:ext cx="31866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1691303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5946175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TITLE_AND_TWO_COLUMNS_1_1_1_1_1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9"/>
          <p:cNvSpPr txBox="1">
            <a:spLocks noGrp="1"/>
          </p:cNvSpPr>
          <p:nvPr>
            <p:ph type="subTitle" idx="1"/>
          </p:nvPr>
        </p:nvSpPr>
        <p:spPr>
          <a:xfrm>
            <a:off x="1084725" y="1870449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15" name="Google Shape;515;p49"/>
          <p:cNvSpPr txBox="1">
            <a:spLocks noGrp="1"/>
          </p:cNvSpPr>
          <p:nvPr>
            <p:ph type="subTitle" idx="2"/>
          </p:nvPr>
        </p:nvSpPr>
        <p:spPr>
          <a:xfrm>
            <a:off x="1084725" y="1557850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16" name="Google Shape;516;p49"/>
          <p:cNvSpPr txBox="1">
            <a:spLocks noGrp="1"/>
          </p:cNvSpPr>
          <p:nvPr>
            <p:ph type="subTitle" idx="3"/>
          </p:nvPr>
        </p:nvSpPr>
        <p:spPr>
          <a:xfrm>
            <a:off x="6342075" y="1870450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17" name="Google Shape;517;p49"/>
          <p:cNvSpPr txBox="1">
            <a:spLocks noGrp="1"/>
          </p:cNvSpPr>
          <p:nvPr>
            <p:ph type="subTitle" idx="4"/>
          </p:nvPr>
        </p:nvSpPr>
        <p:spPr>
          <a:xfrm>
            <a:off x="6342075" y="1557850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18" name="Google Shape;518;p49"/>
          <p:cNvSpPr txBox="1">
            <a:spLocks noGrp="1"/>
          </p:cNvSpPr>
          <p:nvPr>
            <p:ph type="subTitle" idx="5"/>
          </p:nvPr>
        </p:nvSpPr>
        <p:spPr>
          <a:xfrm>
            <a:off x="6342075" y="2965750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19" name="Google Shape;519;p49"/>
          <p:cNvSpPr txBox="1">
            <a:spLocks noGrp="1"/>
          </p:cNvSpPr>
          <p:nvPr>
            <p:ph type="subTitle" idx="6"/>
          </p:nvPr>
        </p:nvSpPr>
        <p:spPr>
          <a:xfrm>
            <a:off x="6342075" y="2653150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0" name="Google Shape;520;p49"/>
          <p:cNvSpPr txBox="1">
            <a:spLocks noGrp="1"/>
          </p:cNvSpPr>
          <p:nvPr>
            <p:ph type="subTitle" idx="7"/>
          </p:nvPr>
        </p:nvSpPr>
        <p:spPr>
          <a:xfrm>
            <a:off x="1084725" y="4061077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" name="Google Shape;521;p49"/>
          <p:cNvSpPr txBox="1">
            <a:spLocks noGrp="1"/>
          </p:cNvSpPr>
          <p:nvPr>
            <p:ph type="subTitle" idx="8"/>
          </p:nvPr>
        </p:nvSpPr>
        <p:spPr>
          <a:xfrm>
            <a:off x="1084725" y="3748479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" name="Google Shape;522;p49"/>
          <p:cNvSpPr txBox="1">
            <a:spLocks noGrp="1"/>
          </p:cNvSpPr>
          <p:nvPr>
            <p:ph type="subTitle" idx="9"/>
          </p:nvPr>
        </p:nvSpPr>
        <p:spPr>
          <a:xfrm>
            <a:off x="1084725" y="2965757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3" name="Google Shape;523;p49"/>
          <p:cNvSpPr txBox="1">
            <a:spLocks noGrp="1"/>
          </p:cNvSpPr>
          <p:nvPr>
            <p:ph type="subTitle" idx="13"/>
          </p:nvPr>
        </p:nvSpPr>
        <p:spPr>
          <a:xfrm>
            <a:off x="1084725" y="2653158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4" name="Google Shape;524;p49"/>
          <p:cNvSpPr txBox="1">
            <a:spLocks noGrp="1"/>
          </p:cNvSpPr>
          <p:nvPr>
            <p:ph type="subTitle" idx="14"/>
          </p:nvPr>
        </p:nvSpPr>
        <p:spPr>
          <a:xfrm>
            <a:off x="6342075" y="4061075"/>
            <a:ext cx="17172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5" name="Google Shape;525;p49"/>
          <p:cNvSpPr txBox="1">
            <a:spLocks noGrp="1"/>
          </p:cNvSpPr>
          <p:nvPr>
            <p:ph type="subTitle" idx="15"/>
          </p:nvPr>
        </p:nvSpPr>
        <p:spPr>
          <a:xfrm>
            <a:off x="6342075" y="3748475"/>
            <a:ext cx="1717200" cy="3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6" name="Google Shape;526;p49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49"/>
          <p:cNvSpPr/>
          <p:nvPr/>
        </p:nvSpPr>
        <p:spPr>
          <a:xfrm>
            <a:off x="4172375" y="884775"/>
            <a:ext cx="7425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9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49"/>
          <p:cNvSpPr/>
          <p:nvPr/>
        </p:nvSpPr>
        <p:spPr>
          <a:xfrm flipH="1">
            <a:off x="8075550" y="-1743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8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718400" y="34846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2" name="Google Shape;532;p50"/>
          <p:cNvSpPr/>
          <p:nvPr/>
        </p:nvSpPr>
        <p:spPr>
          <a:xfrm>
            <a:off x="3354425" y="880700"/>
            <a:ext cx="24048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8_1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1"/>
          <p:cNvSpPr/>
          <p:nvPr/>
        </p:nvSpPr>
        <p:spPr>
          <a:xfrm rot="10800000" flipH="1">
            <a:off x="-2421723" y="-2457095"/>
            <a:ext cx="8278950" cy="6047100"/>
          </a:xfrm>
          <a:custGeom>
            <a:avLst/>
            <a:gdLst/>
            <a:ahLst/>
            <a:cxnLst/>
            <a:rect l="l" t="t" r="r" b="b"/>
            <a:pathLst>
              <a:path w="331158" h="241884" extrusionOk="0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535" name="Google Shape;535;p51"/>
          <p:cNvSpPr/>
          <p:nvPr/>
        </p:nvSpPr>
        <p:spPr>
          <a:xfrm rot="-10083919" flipH="1">
            <a:off x="-1271890" y="-873657"/>
            <a:ext cx="2729545" cy="2519141"/>
          </a:xfrm>
          <a:custGeom>
            <a:avLst/>
            <a:gdLst/>
            <a:ahLst/>
            <a:cxnLst/>
            <a:rect l="l" t="t" r="r" b="b"/>
            <a:pathLst>
              <a:path w="109180" h="100764" extrusionOk="0">
                <a:moveTo>
                  <a:pt x="30061" y="0"/>
                </a:moveTo>
                <a:cubicBezTo>
                  <a:pt x="20906" y="0"/>
                  <a:pt x="8894" y="5612"/>
                  <a:pt x="6298" y="13895"/>
                </a:cubicBezTo>
                <a:cubicBezTo>
                  <a:pt x="0" y="34066"/>
                  <a:pt x="53125" y="58986"/>
                  <a:pt x="46137" y="80035"/>
                </a:cubicBezTo>
                <a:cubicBezTo>
                  <a:pt x="42161" y="91961"/>
                  <a:pt x="20505" y="97778"/>
                  <a:pt x="21635" y="100247"/>
                </a:cubicBezTo>
                <a:cubicBezTo>
                  <a:pt x="21793" y="100619"/>
                  <a:pt x="22390" y="100764"/>
                  <a:pt x="23220" y="100764"/>
                </a:cubicBezTo>
                <a:cubicBezTo>
                  <a:pt x="24258" y="100764"/>
                  <a:pt x="25662" y="100538"/>
                  <a:pt x="27033" y="100247"/>
                </a:cubicBezTo>
                <a:lnTo>
                  <a:pt x="109179" y="100247"/>
                </a:lnTo>
                <a:cubicBezTo>
                  <a:pt x="102065" y="71582"/>
                  <a:pt x="89783" y="59446"/>
                  <a:pt x="79761" y="53671"/>
                </a:cubicBezTo>
                <a:cubicBezTo>
                  <a:pt x="64821" y="45092"/>
                  <a:pt x="51577" y="48796"/>
                  <a:pt x="43940" y="37581"/>
                </a:cubicBezTo>
                <a:cubicBezTo>
                  <a:pt x="34901" y="24336"/>
                  <a:pt x="46116" y="8434"/>
                  <a:pt x="38165" y="2241"/>
                </a:cubicBezTo>
                <a:cubicBezTo>
                  <a:pt x="36184" y="703"/>
                  <a:pt x="33302" y="0"/>
                  <a:pt x="3006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1"/>
          <p:cNvSpPr/>
          <p:nvPr/>
        </p:nvSpPr>
        <p:spPr>
          <a:xfrm rot="10800000" flipH="1">
            <a:off x="-313100" y="644219"/>
            <a:ext cx="866700" cy="809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51"/>
          <p:cNvSpPr txBox="1">
            <a:spLocks noGrp="1"/>
          </p:cNvSpPr>
          <p:nvPr>
            <p:ph type="title"/>
          </p:nvPr>
        </p:nvSpPr>
        <p:spPr>
          <a:xfrm>
            <a:off x="718400" y="34846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8_1_1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2"/>
          <p:cNvSpPr txBox="1">
            <a:spLocks noGrp="1"/>
          </p:cNvSpPr>
          <p:nvPr>
            <p:ph type="title"/>
          </p:nvPr>
        </p:nvSpPr>
        <p:spPr>
          <a:xfrm>
            <a:off x="718400" y="34846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52"/>
          <p:cNvSpPr/>
          <p:nvPr/>
        </p:nvSpPr>
        <p:spPr>
          <a:xfrm rot="10800000" flipH="1">
            <a:off x="8341108" y="8"/>
            <a:ext cx="802885" cy="1612833"/>
          </a:xfrm>
          <a:custGeom>
            <a:avLst/>
            <a:gdLst/>
            <a:ahLst/>
            <a:cxnLst/>
            <a:rect l="l" t="t" r="r" b="b"/>
            <a:pathLst>
              <a:path w="12549" h="20680" extrusionOk="0">
                <a:moveTo>
                  <a:pt x="12548" y="0"/>
                </a:moveTo>
                <a:cubicBezTo>
                  <a:pt x="11562" y="1191"/>
                  <a:pt x="10679" y="2506"/>
                  <a:pt x="9960" y="3882"/>
                </a:cubicBezTo>
                <a:cubicBezTo>
                  <a:pt x="8934" y="5791"/>
                  <a:pt x="8051" y="7804"/>
                  <a:pt x="7106" y="9755"/>
                </a:cubicBezTo>
                <a:cubicBezTo>
                  <a:pt x="6223" y="11665"/>
                  <a:pt x="5237" y="13513"/>
                  <a:pt x="4149" y="15320"/>
                </a:cubicBezTo>
                <a:cubicBezTo>
                  <a:pt x="2978" y="17271"/>
                  <a:pt x="1582" y="19078"/>
                  <a:pt x="1" y="20680"/>
                </a:cubicBezTo>
                <a:lnTo>
                  <a:pt x="12548" y="20680"/>
                </a:lnTo>
                <a:lnTo>
                  <a:pt x="1254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52"/>
          <p:cNvSpPr/>
          <p:nvPr/>
        </p:nvSpPr>
        <p:spPr>
          <a:xfrm rot="10800000">
            <a:off x="8" y="8"/>
            <a:ext cx="802885" cy="1612833"/>
          </a:xfrm>
          <a:custGeom>
            <a:avLst/>
            <a:gdLst/>
            <a:ahLst/>
            <a:cxnLst/>
            <a:rect l="l" t="t" r="r" b="b"/>
            <a:pathLst>
              <a:path w="12549" h="20680" extrusionOk="0">
                <a:moveTo>
                  <a:pt x="12548" y="0"/>
                </a:moveTo>
                <a:cubicBezTo>
                  <a:pt x="11562" y="1191"/>
                  <a:pt x="10679" y="2506"/>
                  <a:pt x="9960" y="3882"/>
                </a:cubicBezTo>
                <a:cubicBezTo>
                  <a:pt x="8934" y="5791"/>
                  <a:pt x="8051" y="7804"/>
                  <a:pt x="7106" y="9755"/>
                </a:cubicBezTo>
                <a:cubicBezTo>
                  <a:pt x="6223" y="11665"/>
                  <a:pt x="5237" y="13513"/>
                  <a:pt x="4149" y="15320"/>
                </a:cubicBezTo>
                <a:cubicBezTo>
                  <a:pt x="2978" y="17271"/>
                  <a:pt x="1582" y="19078"/>
                  <a:pt x="1" y="20680"/>
                </a:cubicBezTo>
                <a:lnTo>
                  <a:pt x="12548" y="20680"/>
                </a:lnTo>
                <a:lnTo>
                  <a:pt x="1254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52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19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3"/>
          <p:cNvSpPr/>
          <p:nvPr/>
        </p:nvSpPr>
        <p:spPr>
          <a:xfrm rot="-5320285" flipH="1">
            <a:off x="-2213136" y="-1585"/>
            <a:ext cx="4443570" cy="1955535"/>
          </a:xfrm>
          <a:custGeom>
            <a:avLst/>
            <a:gdLst/>
            <a:ahLst/>
            <a:cxnLst/>
            <a:rect l="l" t="t" r="r" b="b"/>
            <a:pathLst>
              <a:path w="303027" h="140902" extrusionOk="0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53"/>
          <p:cNvSpPr txBox="1">
            <a:spLocks noGrp="1"/>
          </p:cNvSpPr>
          <p:nvPr>
            <p:ph type="title"/>
          </p:nvPr>
        </p:nvSpPr>
        <p:spPr>
          <a:xfrm>
            <a:off x="718400" y="346331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53"/>
          <p:cNvSpPr txBox="1">
            <a:spLocks noGrp="1"/>
          </p:cNvSpPr>
          <p:nvPr>
            <p:ph type="subTitle" idx="1"/>
          </p:nvPr>
        </p:nvSpPr>
        <p:spPr>
          <a:xfrm>
            <a:off x="1919100" y="3825908"/>
            <a:ext cx="5305800" cy="89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547" name="Google Shape;547;p53"/>
          <p:cNvSpPr/>
          <p:nvPr/>
        </p:nvSpPr>
        <p:spPr>
          <a:xfrm rot="-3755545" flipH="1">
            <a:off x="4997871" y="2946773"/>
            <a:ext cx="6474385" cy="2849132"/>
          </a:xfrm>
          <a:custGeom>
            <a:avLst/>
            <a:gdLst/>
            <a:ahLst/>
            <a:cxnLst/>
            <a:rect l="l" t="t" r="r" b="b"/>
            <a:pathLst>
              <a:path w="303027" h="140902" extrusionOk="0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0" name="Google Shape;550;p54"/>
          <p:cNvSpPr/>
          <p:nvPr/>
        </p:nvSpPr>
        <p:spPr>
          <a:xfrm>
            <a:off x="-394275" y="-335266"/>
            <a:ext cx="4812353" cy="1390524"/>
          </a:xfrm>
          <a:custGeom>
            <a:avLst/>
            <a:gdLst/>
            <a:ahLst/>
            <a:cxnLst/>
            <a:rect l="l" t="t" r="r" b="b"/>
            <a:pathLst>
              <a:path w="259461" h="85729" extrusionOk="0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" name="Google Shape;551;p54"/>
          <p:cNvGrpSpPr/>
          <p:nvPr/>
        </p:nvGrpSpPr>
        <p:grpSpPr>
          <a:xfrm flipH="1">
            <a:off x="8249902" y="4210039"/>
            <a:ext cx="817388" cy="1087138"/>
            <a:chOff x="6377563" y="1659325"/>
            <a:chExt cx="1152225" cy="1532475"/>
          </a:xfrm>
        </p:grpSpPr>
        <p:sp>
          <p:nvSpPr>
            <p:cNvPr id="552" name="Google Shape;552;p54"/>
            <p:cNvSpPr/>
            <p:nvPr/>
          </p:nvSpPr>
          <p:spPr>
            <a:xfrm rot="10800000">
              <a:off x="6377563" y="1659325"/>
              <a:ext cx="1152225" cy="1532475"/>
            </a:xfrm>
            <a:custGeom>
              <a:avLst/>
              <a:gdLst/>
              <a:ahLst/>
              <a:cxnLst/>
              <a:rect l="l" t="t" r="r" b="b"/>
              <a:pathLst>
                <a:path w="46089" h="61299" extrusionOk="0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4"/>
            <p:cNvSpPr/>
            <p:nvPr/>
          </p:nvSpPr>
          <p:spPr>
            <a:xfrm rot="10800000">
              <a:off x="6828538" y="1804900"/>
              <a:ext cx="386325" cy="1382900"/>
            </a:xfrm>
            <a:custGeom>
              <a:avLst/>
              <a:gdLst/>
              <a:ahLst/>
              <a:cxnLst/>
              <a:rect l="l" t="t" r="r" b="b"/>
              <a:pathLst>
                <a:path w="15453" h="55316" extrusionOk="0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4"/>
            <p:cNvSpPr/>
            <p:nvPr/>
          </p:nvSpPr>
          <p:spPr>
            <a:xfrm rot="10800000">
              <a:off x="6762963" y="2294825"/>
              <a:ext cx="343050" cy="275900"/>
            </a:xfrm>
            <a:custGeom>
              <a:avLst/>
              <a:gdLst/>
              <a:ahLst/>
              <a:cxnLst/>
              <a:rect l="l" t="t" r="r" b="b"/>
              <a:pathLst>
                <a:path w="13722" h="11036" extrusionOk="0">
                  <a:moveTo>
                    <a:pt x="553" y="0"/>
                  </a:moveTo>
                  <a:cubicBezTo>
                    <a:pt x="432" y="0"/>
                    <a:pt x="312" y="41"/>
                    <a:pt x="214" y="119"/>
                  </a:cubicBezTo>
                  <a:cubicBezTo>
                    <a:pt x="0" y="333"/>
                    <a:pt x="0" y="672"/>
                    <a:pt x="196" y="904"/>
                  </a:cubicBezTo>
                  <a:cubicBezTo>
                    <a:pt x="4033" y="4687"/>
                    <a:pt x="8261" y="8059"/>
                    <a:pt x="12811" y="10950"/>
                  </a:cubicBezTo>
                  <a:cubicBezTo>
                    <a:pt x="12829" y="10950"/>
                    <a:pt x="12829" y="10950"/>
                    <a:pt x="12847" y="10968"/>
                  </a:cubicBezTo>
                  <a:cubicBezTo>
                    <a:pt x="12928" y="11014"/>
                    <a:pt x="13016" y="11036"/>
                    <a:pt x="13104" y="11036"/>
                  </a:cubicBezTo>
                  <a:cubicBezTo>
                    <a:pt x="13286" y="11036"/>
                    <a:pt x="13464" y="10940"/>
                    <a:pt x="13561" y="10771"/>
                  </a:cubicBezTo>
                  <a:cubicBezTo>
                    <a:pt x="13721" y="10522"/>
                    <a:pt x="13650" y="10183"/>
                    <a:pt x="13400" y="10022"/>
                  </a:cubicBezTo>
                  <a:cubicBezTo>
                    <a:pt x="8904" y="7185"/>
                    <a:pt x="4746" y="3884"/>
                    <a:pt x="982" y="155"/>
                  </a:cubicBezTo>
                  <a:cubicBezTo>
                    <a:pt x="946" y="119"/>
                    <a:pt x="892" y="84"/>
                    <a:pt x="839" y="84"/>
                  </a:cubicBezTo>
                  <a:cubicBezTo>
                    <a:pt x="750" y="27"/>
                    <a:pt x="651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54"/>
          <p:cNvGrpSpPr/>
          <p:nvPr/>
        </p:nvGrpSpPr>
        <p:grpSpPr>
          <a:xfrm flipH="1">
            <a:off x="8630897" y="4019552"/>
            <a:ext cx="608258" cy="1193779"/>
            <a:chOff x="7090388" y="1362675"/>
            <a:chExt cx="913575" cy="1793000"/>
          </a:xfrm>
        </p:grpSpPr>
        <p:sp>
          <p:nvSpPr>
            <p:cNvPr id="556" name="Google Shape;556;p54"/>
            <p:cNvSpPr/>
            <p:nvPr/>
          </p:nvSpPr>
          <p:spPr>
            <a:xfrm rot="10800000">
              <a:off x="7090388" y="136267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54"/>
            <p:cNvSpPr/>
            <p:nvPr/>
          </p:nvSpPr>
          <p:spPr>
            <a:xfrm rot="10800000">
              <a:off x="7260338" y="1480350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54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ONE_COLUMN_TEXT_1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55"/>
          <p:cNvGrpSpPr/>
          <p:nvPr/>
        </p:nvGrpSpPr>
        <p:grpSpPr>
          <a:xfrm>
            <a:off x="-1376573" y="-336035"/>
            <a:ext cx="8278950" cy="6237040"/>
            <a:chOff x="-1376573" y="-336035"/>
            <a:chExt cx="8278950" cy="6237040"/>
          </a:xfrm>
        </p:grpSpPr>
        <p:sp>
          <p:nvSpPr>
            <p:cNvPr id="561" name="Google Shape;561;p55"/>
            <p:cNvSpPr/>
            <p:nvPr/>
          </p:nvSpPr>
          <p:spPr>
            <a:xfrm>
              <a:off x="-1376573" y="-336035"/>
              <a:ext cx="8278950" cy="6047100"/>
            </a:xfrm>
            <a:custGeom>
              <a:avLst/>
              <a:gdLst/>
              <a:ahLst/>
              <a:cxnLst/>
              <a:rect l="l" t="t" r="r" b="b"/>
              <a:pathLst>
                <a:path w="331158" h="241884" extrusionOk="0">
                  <a:moveTo>
                    <a:pt x="42490" y="16108"/>
                  </a:moveTo>
                  <a:cubicBezTo>
                    <a:pt x="54238" y="-18372"/>
                    <a:pt x="77669" y="12870"/>
                    <a:pt x="87067" y="16108"/>
                  </a:cubicBezTo>
                  <a:cubicBezTo>
                    <a:pt x="96465" y="19347"/>
                    <a:pt x="96846" y="27538"/>
                    <a:pt x="98878" y="35539"/>
                  </a:cubicBezTo>
                  <a:cubicBezTo>
                    <a:pt x="100910" y="43540"/>
                    <a:pt x="92655" y="57510"/>
                    <a:pt x="99259" y="64114"/>
                  </a:cubicBezTo>
                  <a:cubicBezTo>
                    <a:pt x="105863" y="70718"/>
                    <a:pt x="130120" y="65765"/>
                    <a:pt x="138502" y="75163"/>
                  </a:cubicBezTo>
                  <a:cubicBezTo>
                    <a:pt x="146884" y="84561"/>
                    <a:pt x="140090" y="112120"/>
                    <a:pt x="149551" y="120502"/>
                  </a:cubicBezTo>
                  <a:cubicBezTo>
                    <a:pt x="159013" y="128884"/>
                    <a:pt x="185111" y="118851"/>
                    <a:pt x="195271" y="125455"/>
                  </a:cubicBezTo>
                  <a:cubicBezTo>
                    <a:pt x="205431" y="132059"/>
                    <a:pt x="202129" y="153840"/>
                    <a:pt x="210511" y="160126"/>
                  </a:cubicBezTo>
                  <a:cubicBezTo>
                    <a:pt x="218893" y="166413"/>
                    <a:pt x="237562" y="155935"/>
                    <a:pt x="245563" y="163174"/>
                  </a:cubicBezTo>
                  <a:cubicBezTo>
                    <a:pt x="253564" y="170413"/>
                    <a:pt x="249183" y="196131"/>
                    <a:pt x="258517" y="203560"/>
                  </a:cubicBezTo>
                  <a:cubicBezTo>
                    <a:pt x="267852" y="210990"/>
                    <a:pt x="292934" y="203243"/>
                    <a:pt x="301570" y="207751"/>
                  </a:cubicBezTo>
                  <a:cubicBezTo>
                    <a:pt x="310206" y="212260"/>
                    <a:pt x="357831" y="228071"/>
                    <a:pt x="310333" y="230611"/>
                  </a:cubicBezTo>
                  <a:cubicBezTo>
                    <a:pt x="262835" y="233151"/>
                    <a:pt x="61223" y="258742"/>
                    <a:pt x="16582" y="222991"/>
                  </a:cubicBezTo>
                  <a:cubicBezTo>
                    <a:pt x="-28058" y="187241"/>
                    <a:pt x="30743" y="50589"/>
                    <a:pt x="42490" y="16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62" name="Google Shape;562;p55"/>
            <p:cNvSpPr/>
            <p:nvPr/>
          </p:nvSpPr>
          <p:spPr>
            <a:xfrm rot="-716081">
              <a:off x="-690140" y="3126860"/>
              <a:ext cx="2729545" cy="2519141"/>
            </a:xfrm>
            <a:custGeom>
              <a:avLst/>
              <a:gdLst/>
              <a:ahLst/>
              <a:cxnLst/>
              <a:rect l="l" t="t" r="r" b="b"/>
              <a:pathLst>
                <a:path w="109180" h="100764" extrusionOk="0">
                  <a:moveTo>
                    <a:pt x="30061" y="0"/>
                  </a:moveTo>
                  <a:cubicBezTo>
                    <a:pt x="20906" y="0"/>
                    <a:pt x="8894" y="5612"/>
                    <a:pt x="6298" y="13895"/>
                  </a:cubicBezTo>
                  <a:cubicBezTo>
                    <a:pt x="0" y="34066"/>
                    <a:pt x="53125" y="58986"/>
                    <a:pt x="46137" y="80035"/>
                  </a:cubicBezTo>
                  <a:cubicBezTo>
                    <a:pt x="42161" y="91961"/>
                    <a:pt x="20505" y="97778"/>
                    <a:pt x="21635" y="100247"/>
                  </a:cubicBezTo>
                  <a:cubicBezTo>
                    <a:pt x="21793" y="100619"/>
                    <a:pt x="22390" y="100764"/>
                    <a:pt x="23220" y="100764"/>
                  </a:cubicBezTo>
                  <a:cubicBezTo>
                    <a:pt x="24258" y="100764"/>
                    <a:pt x="25662" y="100538"/>
                    <a:pt x="27033" y="100247"/>
                  </a:cubicBezTo>
                  <a:lnTo>
                    <a:pt x="109179" y="100247"/>
                  </a:lnTo>
                  <a:cubicBezTo>
                    <a:pt x="102065" y="71582"/>
                    <a:pt x="89783" y="59446"/>
                    <a:pt x="79761" y="53671"/>
                  </a:cubicBezTo>
                  <a:cubicBezTo>
                    <a:pt x="64821" y="45092"/>
                    <a:pt x="51577" y="48796"/>
                    <a:pt x="43940" y="37581"/>
                  </a:cubicBezTo>
                  <a:cubicBezTo>
                    <a:pt x="34901" y="24336"/>
                    <a:pt x="46116" y="8434"/>
                    <a:pt x="38165" y="2241"/>
                  </a:cubicBezTo>
                  <a:cubicBezTo>
                    <a:pt x="36184" y="703"/>
                    <a:pt x="33302" y="0"/>
                    <a:pt x="30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5"/>
            <p:cNvSpPr/>
            <p:nvPr/>
          </p:nvSpPr>
          <p:spPr>
            <a:xfrm>
              <a:off x="342900" y="3304925"/>
              <a:ext cx="866700" cy="809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4" name="Google Shape;564;p55"/>
          <p:cNvSpPr txBox="1">
            <a:spLocks noGrp="1"/>
          </p:cNvSpPr>
          <p:nvPr>
            <p:ph type="title"/>
          </p:nvPr>
        </p:nvSpPr>
        <p:spPr>
          <a:xfrm>
            <a:off x="718350" y="343023"/>
            <a:ext cx="77073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5" name="Google Shape;565;p55"/>
          <p:cNvSpPr txBox="1">
            <a:spLocks noGrp="1"/>
          </p:cNvSpPr>
          <p:nvPr>
            <p:ph type="subTitle" idx="1"/>
          </p:nvPr>
        </p:nvSpPr>
        <p:spPr>
          <a:xfrm>
            <a:off x="5346675" y="1758400"/>
            <a:ext cx="3155100" cy="8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55"/>
          <p:cNvSpPr txBox="1">
            <a:spLocks noGrp="1"/>
          </p:cNvSpPr>
          <p:nvPr>
            <p:ph type="subTitle" idx="2"/>
          </p:nvPr>
        </p:nvSpPr>
        <p:spPr>
          <a:xfrm>
            <a:off x="5347856" y="1444050"/>
            <a:ext cx="1515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55"/>
          <p:cNvSpPr txBox="1">
            <a:spLocks noGrp="1"/>
          </p:cNvSpPr>
          <p:nvPr>
            <p:ph type="subTitle" idx="3"/>
          </p:nvPr>
        </p:nvSpPr>
        <p:spPr>
          <a:xfrm>
            <a:off x="5357525" y="3340389"/>
            <a:ext cx="3155100" cy="8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55"/>
          <p:cNvSpPr txBox="1">
            <a:spLocks noGrp="1"/>
          </p:cNvSpPr>
          <p:nvPr>
            <p:ph type="subTitle" idx="4"/>
          </p:nvPr>
        </p:nvSpPr>
        <p:spPr>
          <a:xfrm>
            <a:off x="5351399" y="3033050"/>
            <a:ext cx="15156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ONE_COLUMN_TEXT_1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6"/>
          <p:cNvSpPr/>
          <p:nvPr/>
        </p:nvSpPr>
        <p:spPr>
          <a:xfrm rot="5400000">
            <a:off x="5626584" y="505897"/>
            <a:ext cx="4023310" cy="301149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56"/>
          <p:cNvSpPr txBox="1">
            <a:spLocks noGrp="1"/>
          </p:cNvSpPr>
          <p:nvPr>
            <p:ph type="title"/>
          </p:nvPr>
        </p:nvSpPr>
        <p:spPr>
          <a:xfrm>
            <a:off x="718350" y="343023"/>
            <a:ext cx="77073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" name="Google Shape;572;p56"/>
          <p:cNvSpPr txBox="1">
            <a:spLocks noGrp="1"/>
          </p:cNvSpPr>
          <p:nvPr>
            <p:ph type="subTitle" idx="1"/>
          </p:nvPr>
        </p:nvSpPr>
        <p:spPr>
          <a:xfrm>
            <a:off x="887500" y="3539900"/>
            <a:ext cx="17250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56"/>
          <p:cNvSpPr txBox="1">
            <a:spLocks noGrp="1"/>
          </p:cNvSpPr>
          <p:nvPr>
            <p:ph type="subTitle" idx="2"/>
          </p:nvPr>
        </p:nvSpPr>
        <p:spPr>
          <a:xfrm>
            <a:off x="1061899" y="3175925"/>
            <a:ext cx="13761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56"/>
          <p:cNvSpPr txBox="1">
            <a:spLocks noGrp="1"/>
          </p:cNvSpPr>
          <p:nvPr>
            <p:ph type="subTitle" idx="3"/>
          </p:nvPr>
        </p:nvSpPr>
        <p:spPr>
          <a:xfrm>
            <a:off x="3059200" y="3534999"/>
            <a:ext cx="17250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56"/>
          <p:cNvSpPr txBox="1">
            <a:spLocks noGrp="1"/>
          </p:cNvSpPr>
          <p:nvPr>
            <p:ph type="subTitle" idx="4"/>
          </p:nvPr>
        </p:nvSpPr>
        <p:spPr>
          <a:xfrm>
            <a:off x="3288141" y="3175925"/>
            <a:ext cx="12672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56"/>
          <p:cNvSpPr/>
          <p:nvPr/>
        </p:nvSpPr>
        <p:spPr>
          <a:xfrm rot="5400000" flipH="1">
            <a:off x="6627198" y="924503"/>
            <a:ext cx="3441330" cy="1592273"/>
          </a:xfrm>
          <a:custGeom>
            <a:avLst/>
            <a:gdLst/>
            <a:ahLst/>
            <a:cxnLst/>
            <a:rect l="l" t="t" r="r" b="b"/>
            <a:pathLst>
              <a:path w="25618" h="11853" extrusionOk="0">
                <a:moveTo>
                  <a:pt x="1437" y="1"/>
                </a:moveTo>
                <a:cubicBezTo>
                  <a:pt x="1488" y="738"/>
                  <a:pt x="1386" y="1462"/>
                  <a:pt x="1157" y="2161"/>
                </a:cubicBezTo>
                <a:cubicBezTo>
                  <a:pt x="662" y="3711"/>
                  <a:pt x="1" y="4880"/>
                  <a:pt x="331" y="6545"/>
                </a:cubicBezTo>
                <a:cubicBezTo>
                  <a:pt x="611" y="7968"/>
                  <a:pt x="1360" y="9264"/>
                  <a:pt x="2441" y="10230"/>
                </a:cubicBezTo>
                <a:cubicBezTo>
                  <a:pt x="3680" y="11314"/>
                  <a:pt x="5381" y="11853"/>
                  <a:pt x="7039" y="11853"/>
                </a:cubicBezTo>
                <a:cubicBezTo>
                  <a:pt x="7421" y="11853"/>
                  <a:pt x="7800" y="11824"/>
                  <a:pt x="8171" y="11767"/>
                </a:cubicBezTo>
                <a:cubicBezTo>
                  <a:pt x="9696" y="11526"/>
                  <a:pt x="11107" y="10827"/>
                  <a:pt x="12212" y="9747"/>
                </a:cubicBezTo>
                <a:cubicBezTo>
                  <a:pt x="13432" y="8565"/>
                  <a:pt x="13597" y="7015"/>
                  <a:pt x="14309" y="5579"/>
                </a:cubicBezTo>
                <a:cubicBezTo>
                  <a:pt x="14969" y="4232"/>
                  <a:pt x="16316" y="3152"/>
                  <a:pt x="17828" y="2974"/>
                </a:cubicBezTo>
                <a:cubicBezTo>
                  <a:pt x="18010" y="2953"/>
                  <a:pt x="18191" y="2943"/>
                  <a:pt x="18373" y="2943"/>
                </a:cubicBezTo>
                <a:cubicBezTo>
                  <a:pt x="19402" y="2943"/>
                  <a:pt x="20426" y="3267"/>
                  <a:pt x="21323" y="3775"/>
                </a:cubicBezTo>
                <a:cubicBezTo>
                  <a:pt x="22886" y="4639"/>
                  <a:pt x="24017" y="6367"/>
                  <a:pt x="25618" y="7167"/>
                </a:cubicBezTo>
                <a:lnTo>
                  <a:pt x="256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56"/>
          <p:cNvSpPr/>
          <p:nvPr/>
        </p:nvSpPr>
        <p:spPr>
          <a:xfrm flipH="1">
            <a:off x="7027838" y="2904171"/>
            <a:ext cx="2116163" cy="2239341"/>
          </a:xfrm>
          <a:custGeom>
            <a:avLst/>
            <a:gdLst/>
            <a:ahLst/>
            <a:cxnLst/>
            <a:rect l="l" t="t" r="r" b="b"/>
            <a:pathLst>
              <a:path w="25529" h="27015" extrusionOk="0">
                <a:moveTo>
                  <a:pt x="1" y="0"/>
                </a:moveTo>
                <a:lnTo>
                  <a:pt x="1" y="27015"/>
                </a:lnTo>
                <a:lnTo>
                  <a:pt x="25008" y="27015"/>
                </a:lnTo>
                <a:cubicBezTo>
                  <a:pt x="25033" y="26900"/>
                  <a:pt x="25046" y="26799"/>
                  <a:pt x="25071" y="26684"/>
                </a:cubicBezTo>
                <a:cubicBezTo>
                  <a:pt x="25249" y="25680"/>
                  <a:pt x="25364" y="24677"/>
                  <a:pt x="25427" y="23673"/>
                </a:cubicBezTo>
                <a:cubicBezTo>
                  <a:pt x="25529" y="21513"/>
                  <a:pt x="25122" y="19251"/>
                  <a:pt x="23559" y="17663"/>
                </a:cubicBezTo>
                <a:cubicBezTo>
                  <a:pt x="20586" y="14651"/>
                  <a:pt x="15910" y="14880"/>
                  <a:pt x="12009" y="14473"/>
                </a:cubicBezTo>
                <a:cubicBezTo>
                  <a:pt x="11221" y="14397"/>
                  <a:pt x="10446" y="14257"/>
                  <a:pt x="9684" y="14028"/>
                </a:cubicBezTo>
                <a:cubicBezTo>
                  <a:pt x="8972" y="13838"/>
                  <a:pt x="8311" y="13482"/>
                  <a:pt x="7765" y="12986"/>
                </a:cubicBezTo>
                <a:cubicBezTo>
                  <a:pt x="7650" y="12898"/>
                  <a:pt x="7549" y="12783"/>
                  <a:pt x="7460" y="12682"/>
                </a:cubicBezTo>
                <a:cubicBezTo>
                  <a:pt x="7320" y="12529"/>
                  <a:pt x="7206" y="12377"/>
                  <a:pt x="7091" y="12211"/>
                </a:cubicBezTo>
                <a:cubicBezTo>
                  <a:pt x="6850" y="11830"/>
                  <a:pt x="6647" y="11436"/>
                  <a:pt x="6494" y="11030"/>
                </a:cubicBezTo>
                <a:cubicBezTo>
                  <a:pt x="6100" y="10064"/>
                  <a:pt x="6011" y="8997"/>
                  <a:pt x="5808" y="7980"/>
                </a:cubicBezTo>
                <a:cubicBezTo>
                  <a:pt x="5465" y="6150"/>
                  <a:pt x="4995" y="4206"/>
                  <a:pt x="3762" y="2758"/>
                </a:cubicBezTo>
                <a:cubicBezTo>
                  <a:pt x="2619" y="1398"/>
                  <a:pt x="1335" y="508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56"/>
          <p:cNvSpPr txBox="1">
            <a:spLocks noGrp="1"/>
          </p:cNvSpPr>
          <p:nvPr>
            <p:ph type="subTitle" idx="5"/>
          </p:nvPr>
        </p:nvSpPr>
        <p:spPr>
          <a:xfrm>
            <a:off x="5228550" y="3535000"/>
            <a:ext cx="17250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56"/>
          <p:cNvSpPr txBox="1">
            <a:spLocks noGrp="1"/>
          </p:cNvSpPr>
          <p:nvPr>
            <p:ph type="subTitle" idx="6"/>
          </p:nvPr>
        </p:nvSpPr>
        <p:spPr>
          <a:xfrm>
            <a:off x="5402936" y="3175925"/>
            <a:ext cx="13761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5"/>
          <p:cNvSpPr/>
          <p:nvPr/>
        </p:nvSpPr>
        <p:spPr>
          <a:xfrm rot="5766672">
            <a:off x="-2016830" y="1916162"/>
            <a:ext cx="5233712" cy="4453469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45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45"/>
          <p:cNvSpPr txBox="1">
            <a:spLocks noGrp="1"/>
          </p:cNvSpPr>
          <p:nvPr>
            <p:ph type="subTitle" idx="1"/>
          </p:nvPr>
        </p:nvSpPr>
        <p:spPr>
          <a:xfrm>
            <a:off x="1180181" y="1713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3" name="Google Shape;443;p45"/>
          <p:cNvSpPr txBox="1">
            <a:spLocks noGrp="1"/>
          </p:cNvSpPr>
          <p:nvPr>
            <p:ph type="subTitle" idx="2"/>
          </p:nvPr>
        </p:nvSpPr>
        <p:spPr>
          <a:xfrm>
            <a:off x="886631" y="1956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44" name="Google Shape;444;p45"/>
          <p:cNvSpPr txBox="1">
            <a:spLocks noGrp="1"/>
          </p:cNvSpPr>
          <p:nvPr>
            <p:ph type="subTitle" idx="3"/>
          </p:nvPr>
        </p:nvSpPr>
        <p:spPr>
          <a:xfrm>
            <a:off x="1082850" y="3237400"/>
            <a:ext cx="22299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45"/>
          <p:cNvSpPr txBox="1">
            <a:spLocks noGrp="1"/>
          </p:cNvSpPr>
          <p:nvPr>
            <p:ph type="subTitle" idx="4"/>
          </p:nvPr>
        </p:nvSpPr>
        <p:spPr>
          <a:xfrm>
            <a:off x="886631" y="3480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45"/>
          <p:cNvSpPr txBox="1">
            <a:spLocks noGrp="1"/>
          </p:cNvSpPr>
          <p:nvPr>
            <p:ph type="subTitle" idx="5"/>
          </p:nvPr>
        </p:nvSpPr>
        <p:spPr>
          <a:xfrm>
            <a:off x="5943319" y="3237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45"/>
          <p:cNvSpPr txBox="1">
            <a:spLocks noGrp="1"/>
          </p:cNvSpPr>
          <p:nvPr>
            <p:ph type="subTitle" idx="6"/>
          </p:nvPr>
        </p:nvSpPr>
        <p:spPr>
          <a:xfrm>
            <a:off x="5649769" y="3480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45"/>
          <p:cNvSpPr txBox="1">
            <a:spLocks noGrp="1"/>
          </p:cNvSpPr>
          <p:nvPr>
            <p:ph type="subTitle" idx="7"/>
          </p:nvPr>
        </p:nvSpPr>
        <p:spPr>
          <a:xfrm>
            <a:off x="5943319" y="1713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45"/>
          <p:cNvSpPr txBox="1">
            <a:spLocks noGrp="1"/>
          </p:cNvSpPr>
          <p:nvPr>
            <p:ph type="subTitle" idx="8"/>
          </p:nvPr>
        </p:nvSpPr>
        <p:spPr>
          <a:xfrm>
            <a:off x="5649769" y="1956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45"/>
          <p:cNvSpPr/>
          <p:nvPr/>
        </p:nvSpPr>
        <p:spPr>
          <a:xfrm rot="-6776231">
            <a:off x="5379710" y="-1534247"/>
            <a:ext cx="5233928" cy="4453653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339545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4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6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46"/>
          <p:cNvSpPr txBox="1">
            <a:spLocks noGrp="1"/>
          </p:cNvSpPr>
          <p:nvPr>
            <p:ph type="subTitle" idx="1"/>
          </p:nvPr>
        </p:nvSpPr>
        <p:spPr>
          <a:xfrm>
            <a:off x="2411300" y="335157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4" name="Google Shape;454;p46"/>
          <p:cNvSpPr txBox="1">
            <a:spLocks noGrp="1"/>
          </p:cNvSpPr>
          <p:nvPr>
            <p:ph type="subTitle" idx="2"/>
          </p:nvPr>
        </p:nvSpPr>
        <p:spPr>
          <a:xfrm>
            <a:off x="2411325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46"/>
          <p:cNvSpPr txBox="1">
            <a:spLocks noGrp="1"/>
          </p:cNvSpPr>
          <p:nvPr>
            <p:ph type="subTitle" idx="3"/>
          </p:nvPr>
        </p:nvSpPr>
        <p:spPr>
          <a:xfrm>
            <a:off x="4376198" y="221972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6" name="Google Shape;456;p46"/>
          <p:cNvSpPr txBox="1">
            <a:spLocks noGrp="1"/>
          </p:cNvSpPr>
          <p:nvPr>
            <p:ph type="subTitle" idx="4"/>
          </p:nvPr>
        </p:nvSpPr>
        <p:spPr>
          <a:xfrm>
            <a:off x="4376225" y="2007925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46"/>
          <p:cNvSpPr txBox="1">
            <a:spLocks noGrp="1"/>
          </p:cNvSpPr>
          <p:nvPr>
            <p:ph type="subTitle" idx="5"/>
          </p:nvPr>
        </p:nvSpPr>
        <p:spPr>
          <a:xfrm>
            <a:off x="6341081" y="335157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8" name="Google Shape;458;p46"/>
          <p:cNvSpPr txBox="1">
            <a:spLocks noGrp="1"/>
          </p:cNvSpPr>
          <p:nvPr>
            <p:ph type="subTitle" idx="6"/>
          </p:nvPr>
        </p:nvSpPr>
        <p:spPr>
          <a:xfrm>
            <a:off x="6341104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46"/>
          <p:cNvSpPr txBox="1">
            <a:spLocks noGrp="1"/>
          </p:cNvSpPr>
          <p:nvPr>
            <p:ph type="subTitle" idx="7"/>
          </p:nvPr>
        </p:nvSpPr>
        <p:spPr>
          <a:xfrm>
            <a:off x="618773" y="2219725"/>
            <a:ext cx="18396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0" name="Google Shape;460;p46"/>
          <p:cNvSpPr txBox="1">
            <a:spLocks noGrp="1"/>
          </p:cNvSpPr>
          <p:nvPr>
            <p:ph type="subTitle" idx="8"/>
          </p:nvPr>
        </p:nvSpPr>
        <p:spPr>
          <a:xfrm>
            <a:off x="618775" y="2007925"/>
            <a:ext cx="18396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46"/>
          <p:cNvSpPr/>
          <p:nvPr/>
        </p:nvSpPr>
        <p:spPr>
          <a:xfrm flipH="1">
            <a:off x="2154881" y="4637301"/>
            <a:ext cx="4915891" cy="543728"/>
          </a:xfrm>
          <a:custGeom>
            <a:avLst/>
            <a:gdLst/>
            <a:ahLst/>
            <a:cxnLst/>
            <a:rect l="l" t="t" r="r" b="b"/>
            <a:pathLst>
              <a:path w="88903" h="21887" extrusionOk="0">
                <a:moveTo>
                  <a:pt x="62470" y="0"/>
                </a:moveTo>
                <a:cubicBezTo>
                  <a:pt x="59743" y="0"/>
                  <a:pt x="57030" y="444"/>
                  <a:pt x="54481" y="1385"/>
                </a:cubicBezTo>
                <a:cubicBezTo>
                  <a:pt x="50266" y="2939"/>
                  <a:pt x="46605" y="5732"/>
                  <a:pt x="42217" y="6794"/>
                </a:cubicBezTo>
                <a:cubicBezTo>
                  <a:pt x="40681" y="7165"/>
                  <a:pt x="39131" y="7309"/>
                  <a:pt x="37571" y="7309"/>
                </a:cubicBezTo>
                <a:cubicBezTo>
                  <a:pt x="32039" y="7309"/>
                  <a:pt x="26379" y="5490"/>
                  <a:pt x="20753" y="5490"/>
                </a:cubicBezTo>
                <a:cubicBezTo>
                  <a:pt x="20319" y="5490"/>
                  <a:pt x="19885" y="5501"/>
                  <a:pt x="19451" y="5524"/>
                </a:cubicBezTo>
                <a:cubicBezTo>
                  <a:pt x="13098" y="5864"/>
                  <a:pt x="6998" y="9064"/>
                  <a:pt x="3388" y="13954"/>
                </a:cubicBezTo>
                <a:cubicBezTo>
                  <a:pt x="1641" y="16321"/>
                  <a:pt x="498" y="19058"/>
                  <a:pt x="0" y="21887"/>
                </a:cubicBezTo>
                <a:lnTo>
                  <a:pt x="88903" y="21887"/>
                </a:lnTo>
                <a:cubicBezTo>
                  <a:pt x="87328" y="15209"/>
                  <a:pt x="83494" y="8937"/>
                  <a:pt x="77669" y="4813"/>
                </a:cubicBezTo>
                <a:cubicBezTo>
                  <a:pt x="73335" y="1745"/>
                  <a:pt x="67876" y="0"/>
                  <a:pt x="624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6"/>
          <p:cNvSpPr/>
          <p:nvPr/>
        </p:nvSpPr>
        <p:spPr>
          <a:xfrm flipH="1">
            <a:off x="2778176" y="4489780"/>
            <a:ext cx="535251" cy="513317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6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6"/>
          <p:cNvSpPr/>
          <p:nvPr/>
        </p:nvSpPr>
        <p:spPr>
          <a:xfrm rot="-5400000" flipH="1">
            <a:off x="8565611" y="4500747"/>
            <a:ext cx="535251" cy="513317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6"/>
          <p:cNvSpPr/>
          <p:nvPr/>
        </p:nvSpPr>
        <p:spPr>
          <a:xfrm rot="5400000" flipH="1">
            <a:off x="8805362" y="123311"/>
            <a:ext cx="229858" cy="220424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rot="10636236">
            <a:off x="-1392045" y="-1087245"/>
            <a:ext cx="4443276" cy="3780872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8500" y="401362"/>
            <a:ext cx="7707000" cy="5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6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7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47"/>
          <p:cNvSpPr txBox="1">
            <a:spLocks noGrp="1"/>
          </p:cNvSpPr>
          <p:nvPr>
            <p:ph type="subTitle" idx="1"/>
          </p:nvPr>
        </p:nvSpPr>
        <p:spPr>
          <a:xfrm>
            <a:off x="4466177" y="3644200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9" name="Google Shape;469;p47"/>
          <p:cNvSpPr txBox="1">
            <a:spLocks noGrp="1"/>
          </p:cNvSpPr>
          <p:nvPr>
            <p:ph type="subTitle" idx="2"/>
          </p:nvPr>
        </p:nvSpPr>
        <p:spPr>
          <a:xfrm>
            <a:off x="4466190" y="321912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0" name="Google Shape;470;p47"/>
          <p:cNvSpPr txBox="1">
            <a:spLocks noGrp="1"/>
          </p:cNvSpPr>
          <p:nvPr>
            <p:ph type="subTitle" idx="3"/>
          </p:nvPr>
        </p:nvSpPr>
        <p:spPr>
          <a:xfrm>
            <a:off x="6341444" y="3644200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1" name="Google Shape;471;p47"/>
          <p:cNvSpPr txBox="1">
            <a:spLocks noGrp="1"/>
          </p:cNvSpPr>
          <p:nvPr>
            <p:ph type="subTitle" idx="4"/>
          </p:nvPr>
        </p:nvSpPr>
        <p:spPr>
          <a:xfrm>
            <a:off x="6341456" y="321912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2" name="Google Shape;472;p47"/>
          <p:cNvSpPr txBox="1">
            <a:spLocks noGrp="1"/>
          </p:cNvSpPr>
          <p:nvPr>
            <p:ph type="subTitle" idx="5"/>
          </p:nvPr>
        </p:nvSpPr>
        <p:spPr>
          <a:xfrm>
            <a:off x="5403806" y="2002275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3" name="Google Shape;473;p47"/>
          <p:cNvSpPr txBox="1">
            <a:spLocks noGrp="1"/>
          </p:cNvSpPr>
          <p:nvPr>
            <p:ph type="subTitle" idx="6"/>
          </p:nvPr>
        </p:nvSpPr>
        <p:spPr>
          <a:xfrm>
            <a:off x="5403819" y="157720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4" name="Google Shape;474;p47"/>
          <p:cNvSpPr/>
          <p:nvPr/>
        </p:nvSpPr>
        <p:spPr>
          <a:xfrm>
            <a:off x="3252350" y="884775"/>
            <a:ext cx="2701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7"/>
          <p:cNvSpPr/>
          <p:nvPr/>
        </p:nvSpPr>
        <p:spPr>
          <a:xfrm rot="10800000">
            <a:off x="-19486" y="490670"/>
            <a:ext cx="4116076" cy="4652845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0"/>
          <p:cNvSpPr/>
          <p:nvPr/>
        </p:nvSpPr>
        <p:spPr>
          <a:xfrm>
            <a:off x="4784700" y="3518475"/>
            <a:ext cx="3379777" cy="963717"/>
          </a:xfrm>
          <a:custGeom>
            <a:avLst/>
            <a:gdLst/>
            <a:ahLst/>
            <a:cxnLst/>
            <a:rect l="l" t="t" r="r" b="b"/>
            <a:pathLst>
              <a:path w="199544" h="111348" extrusionOk="0">
                <a:moveTo>
                  <a:pt x="99772" y="1"/>
                </a:moveTo>
                <a:cubicBezTo>
                  <a:pt x="44666" y="1"/>
                  <a:pt x="1" y="24919"/>
                  <a:pt x="1" y="55674"/>
                </a:cubicBezTo>
                <a:cubicBezTo>
                  <a:pt x="1" y="86429"/>
                  <a:pt x="44666" y="111347"/>
                  <a:pt x="99772" y="111347"/>
                </a:cubicBezTo>
                <a:cubicBezTo>
                  <a:pt x="154878" y="111347"/>
                  <a:pt x="199543" y="86429"/>
                  <a:pt x="199543" y="55674"/>
                </a:cubicBezTo>
                <a:cubicBezTo>
                  <a:pt x="199543" y="24919"/>
                  <a:pt x="154878" y="1"/>
                  <a:pt x="997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0"/>
          <p:cNvSpPr/>
          <p:nvPr/>
        </p:nvSpPr>
        <p:spPr>
          <a:xfrm rot="10800000">
            <a:off x="6371323" y="-22"/>
            <a:ext cx="2802301" cy="1908198"/>
          </a:xfrm>
          <a:custGeom>
            <a:avLst/>
            <a:gdLst/>
            <a:ahLst/>
            <a:cxnLst/>
            <a:rect l="l" t="t" r="r" b="b"/>
            <a:pathLst>
              <a:path w="31668" h="21564" extrusionOk="0">
                <a:moveTo>
                  <a:pt x="25589" y="1"/>
                </a:moveTo>
                <a:cubicBezTo>
                  <a:pt x="23699" y="1"/>
                  <a:pt x="21605" y="719"/>
                  <a:pt x="19551" y="2054"/>
                </a:cubicBezTo>
                <a:cubicBezTo>
                  <a:pt x="14951" y="5052"/>
                  <a:pt x="12014" y="6490"/>
                  <a:pt x="9468" y="7044"/>
                </a:cubicBezTo>
                <a:cubicBezTo>
                  <a:pt x="8569" y="7233"/>
                  <a:pt x="7718" y="7311"/>
                  <a:pt x="6851" y="7311"/>
                </a:cubicBezTo>
                <a:cubicBezTo>
                  <a:pt x="5260" y="7311"/>
                  <a:pt x="3612" y="7048"/>
                  <a:pt x="1500" y="6716"/>
                </a:cubicBezTo>
                <a:cubicBezTo>
                  <a:pt x="1027" y="6634"/>
                  <a:pt x="535" y="6552"/>
                  <a:pt x="1" y="6469"/>
                </a:cubicBezTo>
                <a:lnTo>
                  <a:pt x="1" y="21563"/>
                </a:lnTo>
                <a:lnTo>
                  <a:pt x="18545" y="21563"/>
                </a:lnTo>
                <a:cubicBezTo>
                  <a:pt x="18627" y="21502"/>
                  <a:pt x="27190" y="16204"/>
                  <a:pt x="29614" y="12445"/>
                </a:cubicBezTo>
                <a:cubicBezTo>
                  <a:pt x="30969" y="10330"/>
                  <a:pt x="31667" y="8174"/>
                  <a:pt x="31667" y="6182"/>
                </a:cubicBezTo>
                <a:cubicBezTo>
                  <a:pt x="31647" y="4375"/>
                  <a:pt x="30989" y="2752"/>
                  <a:pt x="29901" y="1664"/>
                </a:cubicBezTo>
                <a:cubicBezTo>
                  <a:pt x="28813" y="576"/>
                  <a:pt x="27314" y="1"/>
                  <a:pt x="255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0"/>
          <p:cNvSpPr/>
          <p:nvPr/>
        </p:nvSpPr>
        <p:spPr>
          <a:xfrm flipH="1">
            <a:off x="7904838" y="3746504"/>
            <a:ext cx="611314" cy="1396972"/>
          </a:xfrm>
          <a:custGeom>
            <a:avLst/>
            <a:gdLst/>
            <a:ahLst/>
            <a:cxnLst/>
            <a:rect l="l" t="t" r="r" b="b"/>
            <a:pathLst>
              <a:path w="13815" h="31570" extrusionOk="0">
                <a:moveTo>
                  <a:pt x="12378" y="1"/>
                </a:moveTo>
                <a:cubicBezTo>
                  <a:pt x="12281" y="1"/>
                  <a:pt x="12182" y="10"/>
                  <a:pt x="12084" y="27"/>
                </a:cubicBezTo>
                <a:cubicBezTo>
                  <a:pt x="10380" y="255"/>
                  <a:pt x="8978" y="1669"/>
                  <a:pt x="8410" y="3298"/>
                </a:cubicBezTo>
                <a:cubicBezTo>
                  <a:pt x="8284" y="3651"/>
                  <a:pt x="8195" y="4017"/>
                  <a:pt x="7955" y="4308"/>
                </a:cubicBezTo>
                <a:cubicBezTo>
                  <a:pt x="7793" y="4516"/>
                  <a:pt x="7520" y="4659"/>
                  <a:pt x="7263" y="4659"/>
                </a:cubicBezTo>
                <a:cubicBezTo>
                  <a:pt x="7160" y="4659"/>
                  <a:pt x="7060" y="4636"/>
                  <a:pt x="6970" y="4586"/>
                </a:cubicBezTo>
                <a:cubicBezTo>
                  <a:pt x="6516" y="4320"/>
                  <a:pt x="6516" y="3525"/>
                  <a:pt x="5998" y="3411"/>
                </a:cubicBezTo>
                <a:cubicBezTo>
                  <a:pt x="4495" y="4320"/>
                  <a:pt x="4155" y="6429"/>
                  <a:pt x="4634" y="8121"/>
                </a:cubicBezTo>
                <a:cubicBezTo>
                  <a:pt x="4761" y="8563"/>
                  <a:pt x="4925" y="9030"/>
                  <a:pt x="4798" y="9472"/>
                </a:cubicBezTo>
                <a:cubicBezTo>
                  <a:pt x="4713" y="9803"/>
                  <a:pt x="4373" y="10078"/>
                  <a:pt x="4059" y="10078"/>
                </a:cubicBezTo>
                <a:cubicBezTo>
                  <a:pt x="3954" y="10078"/>
                  <a:pt x="3852" y="10047"/>
                  <a:pt x="3763" y="9977"/>
                </a:cubicBezTo>
                <a:cubicBezTo>
                  <a:pt x="3649" y="9876"/>
                  <a:pt x="3574" y="9737"/>
                  <a:pt x="3447" y="9662"/>
                </a:cubicBezTo>
                <a:cubicBezTo>
                  <a:pt x="3377" y="9621"/>
                  <a:pt x="3305" y="9603"/>
                  <a:pt x="3232" y="9603"/>
                </a:cubicBezTo>
                <a:cubicBezTo>
                  <a:pt x="2988" y="9603"/>
                  <a:pt x="2741" y="9802"/>
                  <a:pt x="2576" y="10015"/>
                </a:cubicBezTo>
                <a:cubicBezTo>
                  <a:pt x="1048" y="11947"/>
                  <a:pt x="1806" y="14952"/>
                  <a:pt x="3485" y="16745"/>
                </a:cubicBezTo>
                <a:cubicBezTo>
                  <a:pt x="3826" y="17112"/>
                  <a:pt x="4218" y="17528"/>
                  <a:pt x="4142" y="17996"/>
                </a:cubicBezTo>
                <a:cubicBezTo>
                  <a:pt x="4003" y="18728"/>
                  <a:pt x="3031" y="18778"/>
                  <a:pt x="2349" y="19107"/>
                </a:cubicBezTo>
                <a:cubicBezTo>
                  <a:pt x="1667" y="19422"/>
                  <a:pt x="1276" y="20104"/>
                  <a:pt x="1149" y="20862"/>
                </a:cubicBezTo>
                <a:cubicBezTo>
                  <a:pt x="1086" y="21279"/>
                  <a:pt x="1086" y="21708"/>
                  <a:pt x="1175" y="22125"/>
                </a:cubicBezTo>
                <a:cubicBezTo>
                  <a:pt x="1225" y="22377"/>
                  <a:pt x="1301" y="22630"/>
                  <a:pt x="1389" y="22870"/>
                </a:cubicBezTo>
                <a:cubicBezTo>
                  <a:pt x="1402" y="22895"/>
                  <a:pt x="1414" y="22920"/>
                  <a:pt x="1414" y="22933"/>
                </a:cubicBezTo>
                <a:cubicBezTo>
                  <a:pt x="1717" y="23753"/>
                  <a:pt x="2197" y="24524"/>
                  <a:pt x="2563" y="25332"/>
                </a:cubicBezTo>
                <a:cubicBezTo>
                  <a:pt x="2740" y="25723"/>
                  <a:pt x="2892" y="26228"/>
                  <a:pt x="2614" y="26569"/>
                </a:cubicBezTo>
                <a:cubicBezTo>
                  <a:pt x="2427" y="26807"/>
                  <a:pt x="2147" y="26852"/>
                  <a:pt x="1838" y="26852"/>
                </a:cubicBezTo>
                <a:cubicBezTo>
                  <a:pt x="1649" y="26852"/>
                  <a:pt x="1449" y="26835"/>
                  <a:pt x="1253" y="26835"/>
                </a:cubicBezTo>
                <a:cubicBezTo>
                  <a:pt x="1054" y="26835"/>
                  <a:pt x="858" y="26852"/>
                  <a:pt x="682" y="26923"/>
                </a:cubicBezTo>
                <a:cubicBezTo>
                  <a:pt x="442" y="27024"/>
                  <a:pt x="253" y="27213"/>
                  <a:pt x="164" y="27453"/>
                </a:cubicBezTo>
                <a:cubicBezTo>
                  <a:pt x="25" y="27744"/>
                  <a:pt x="0" y="28059"/>
                  <a:pt x="76" y="28375"/>
                </a:cubicBezTo>
                <a:cubicBezTo>
                  <a:pt x="202" y="28931"/>
                  <a:pt x="568" y="29398"/>
                  <a:pt x="947" y="29840"/>
                </a:cubicBezTo>
                <a:cubicBezTo>
                  <a:pt x="1427" y="30408"/>
                  <a:pt x="1907" y="30989"/>
                  <a:pt x="2399" y="31570"/>
                </a:cubicBezTo>
                <a:lnTo>
                  <a:pt x="10973" y="31570"/>
                </a:lnTo>
                <a:cubicBezTo>
                  <a:pt x="11289" y="31140"/>
                  <a:pt x="11554" y="30686"/>
                  <a:pt x="11794" y="30218"/>
                </a:cubicBezTo>
                <a:cubicBezTo>
                  <a:pt x="12274" y="29234"/>
                  <a:pt x="12665" y="28072"/>
                  <a:pt x="12248" y="27049"/>
                </a:cubicBezTo>
                <a:cubicBezTo>
                  <a:pt x="12135" y="26733"/>
                  <a:pt x="11920" y="26443"/>
                  <a:pt x="11604" y="26342"/>
                </a:cubicBezTo>
                <a:cubicBezTo>
                  <a:pt x="11532" y="26322"/>
                  <a:pt x="11460" y="26313"/>
                  <a:pt x="11388" y="26313"/>
                </a:cubicBezTo>
                <a:cubicBezTo>
                  <a:pt x="10831" y="26313"/>
                  <a:pt x="10304" y="26847"/>
                  <a:pt x="9728" y="26847"/>
                </a:cubicBezTo>
                <a:cubicBezTo>
                  <a:pt x="9722" y="26847"/>
                  <a:pt x="9716" y="26847"/>
                  <a:pt x="9710" y="26847"/>
                </a:cubicBezTo>
                <a:cubicBezTo>
                  <a:pt x="9155" y="26834"/>
                  <a:pt x="8713" y="26291"/>
                  <a:pt x="8650" y="25736"/>
                </a:cubicBezTo>
                <a:cubicBezTo>
                  <a:pt x="8587" y="25193"/>
                  <a:pt x="9079" y="24284"/>
                  <a:pt x="9332" y="23791"/>
                </a:cubicBezTo>
                <a:cubicBezTo>
                  <a:pt x="9988" y="23514"/>
                  <a:pt x="10405" y="22844"/>
                  <a:pt x="10519" y="22162"/>
                </a:cubicBezTo>
                <a:cubicBezTo>
                  <a:pt x="10645" y="21493"/>
                  <a:pt x="10468" y="20761"/>
                  <a:pt x="9976" y="20281"/>
                </a:cubicBezTo>
                <a:cubicBezTo>
                  <a:pt x="9761" y="20092"/>
                  <a:pt x="9521" y="19927"/>
                  <a:pt x="9369" y="19700"/>
                </a:cubicBezTo>
                <a:cubicBezTo>
                  <a:pt x="8827" y="18879"/>
                  <a:pt x="9660" y="17857"/>
                  <a:pt x="10430" y="17251"/>
                </a:cubicBezTo>
                <a:lnTo>
                  <a:pt x="11781" y="16165"/>
                </a:lnTo>
                <a:cubicBezTo>
                  <a:pt x="12160" y="15862"/>
                  <a:pt x="12564" y="15470"/>
                  <a:pt x="12476" y="15003"/>
                </a:cubicBezTo>
                <a:cubicBezTo>
                  <a:pt x="12299" y="14094"/>
                  <a:pt x="10796" y="14460"/>
                  <a:pt x="10140" y="13829"/>
                </a:cubicBezTo>
                <a:cubicBezTo>
                  <a:pt x="9546" y="13260"/>
                  <a:pt x="9900" y="12263"/>
                  <a:pt x="10380" y="11606"/>
                </a:cubicBezTo>
                <a:cubicBezTo>
                  <a:pt x="10859" y="10937"/>
                  <a:pt x="11415" y="10331"/>
                  <a:pt x="12034" y="9801"/>
                </a:cubicBezTo>
                <a:cubicBezTo>
                  <a:pt x="12450" y="9434"/>
                  <a:pt x="12905" y="9106"/>
                  <a:pt x="13183" y="8626"/>
                </a:cubicBezTo>
                <a:cubicBezTo>
                  <a:pt x="13461" y="8159"/>
                  <a:pt x="13524" y="7502"/>
                  <a:pt x="13145" y="7098"/>
                </a:cubicBezTo>
                <a:cubicBezTo>
                  <a:pt x="12728" y="6656"/>
                  <a:pt x="11996" y="6707"/>
                  <a:pt x="11541" y="6328"/>
                </a:cubicBezTo>
                <a:cubicBezTo>
                  <a:pt x="10910" y="5798"/>
                  <a:pt x="11099" y="4762"/>
                  <a:pt x="11592" y="4118"/>
                </a:cubicBezTo>
                <a:cubicBezTo>
                  <a:pt x="12097" y="3474"/>
                  <a:pt x="12817" y="3020"/>
                  <a:pt x="13284" y="2351"/>
                </a:cubicBezTo>
                <a:cubicBezTo>
                  <a:pt x="13738" y="1681"/>
                  <a:pt x="13814" y="596"/>
                  <a:pt x="13107" y="179"/>
                </a:cubicBezTo>
                <a:cubicBezTo>
                  <a:pt x="12879" y="60"/>
                  <a:pt x="12631" y="1"/>
                  <a:pt x="123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0"/>
          <p:cNvSpPr/>
          <p:nvPr/>
        </p:nvSpPr>
        <p:spPr>
          <a:xfrm flipH="1">
            <a:off x="7998733" y="3808057"/>
            <a:ext cx="263199" cy="1335421"/>
          </a:xfrm>
          <a:custGeom>
            <a:avLst/>
            <a:gdLst/>
            <a:ahLst/>
            <a:cxnLst/>
            <a:rect l="l" t="t" r="r" b="b"/>
            <a:pathLst>
              <a:path w="5948" h="30179" extrusionOk="0">
                <a:moveTo>
                  <a:pt x="5822" y="0"/>
                </a:moveTo>
                <a:cubicBezTo>
                  <a:pt x="2766" y="3738"/>
                  <a:pt x="821" y="8283"/>
                  <a:pt x="240" y="13082"/>
                </a:cubicBezTo>
                <a:cubicBezTo>
                  <a:pt x="76" y="14647"/>
                  <a:pt x="1" y="16226"/>
                  <a:pt x="13" y="17791"/>
                </a:cubicBezTo>
                <a:cubicBezTo>
                  <a:pt x="1" y="18928"/>
                  <a:pt x="26" y="20052"/>
                  <a:pt x="51" y="21176"/>
                </a:cubicBezTo>
                <a:cubicBezTo>
                  <a:pt x="127" y="24193"/>
                  <a:pt x="329" y="27199"/>
                  <a:pt x="644" y="30179"/>
                </a:cubicBezTo>
                <a:lnTo>
                  <a:pt x="809" y="30179"/>
                </a:lnTo>
                <a:cubicBezTo>
                  <a:pt x="493" y="27199"/>
                  <a:pt x="291" y="24181"/>
                  <a:pt x="203" y="21176"/>
                </a:cubicBezTo>
                <a:cubicBezTo>
                  <a:pt x="177" y="20052"/>
                  <a:pt x="165" y="18928"/>
                  <a:pt x="165" y="17804"/>
                </a:cubicBezTo>
                <a:cubicBezTo>
                  <a:pt x="152" y="16226"/>
                  <a:pt x="228" y="14660"/>
                  <a:pt x="392" y="13094"/>
                </a:cubicBezTo>
                <a:cubicBezTo>
                  <a:pt x="973" y="8321"/>
                  <a:pt x="2905" y="3813"/>
                  <a:pt x="5948" y="101"/>
                </a:cubicBezTo>
                <a:lnTo>
                  <a:pt x="58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0"/>
          <p:cNvSpPr txBox="1">
            <a:spLocks noGrp="1"/>
          </p:cNvSpPr>
          <p:nvPr>
            <p:ph type="title"/>
          </p:nvPr>
        </p:nvSpPr>
        <p:spPr>
          <a:xfrm>
            <a:off x="713225" y="348275"/>
            <a:ext cx="772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0"/>
          <p:cNvSpPr/>
          <p:nvPr/>
        </p:nvSpPr>
        <p:spPr>
          <a:xfrm>
            <a:off x="3411300" y="884775"/>
            <a:ext cx="2321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0"/>
          <p:cNvSpPr txBox="1">
            <a:spLocks noGrp="1"/>
          </p:cNvSpPr>
          <p:nvPr>
            <p:ph type="subTitle" idx="1"/>
          </p:nvPr>
        </p:nvSpPr>
        <p:spPr>
          <a:xfrm>
            <a:off x="713225" y="1646925"/>
            <a:ext cx="37452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ibeye"/>
              <a:buAutoNum type="arabicPeriod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55" name="Google Shape;355;p30"/>
          <p:cNvSpPr/>
          <p:nvPr/>
        </p:nvSpPr>
        <p:spPr>
          <a:xfrm>
            <a:off x="8261926" y="3452459"/>
            <a:ext cx="740000" cy="1691047"/>
          </a:xfrm>
          <a:custGeom>
            <a:avLst/>
            <a:gdLst/>
            <a:ahLst/>
            <a:cxnLst/>
            <a:rect l="l" t="t" r="r" b="b"/>
            <a:pathLst>
              <a:path w="13815" h="31570" extrusionOk="0">
                <a:moveTo>
                  <a:pt x="12378" y="1"/>
                </a:moveTo>
                <a:cubicBezTo>
                  <a:pt x="12281" y="1"/>
                  <a:pt x="12182" y="10"/>
                  <a:pt x="12084" y="27"/>
                </a:cubicBezTo>
                <a:cubicBezTo>
                  <a:pt x="10380" y="255"/>
                  <a:pt x="8978" y="1669"/>
                  <a:pt x="8410" y="3298"/>
                </a:cubicBezTo>
                <a:cubicBezTo>
                  <a:pt x="8284" y="3651"/>
                  <a:pt x="8195" y="4017"/>
                  <a:pt x="7955" y="4308"/>
                </a:cubicBezTo>
                <a:cubicBezTo>
                  <a:pt x="7793" y="4516"/>
                  <a:pt x="7520" y="4659"/>
                  <a:pt x="7263" y="4659"/>
                </a:cubicBezTo>
                <a:cubicBezTo>
                  <a:pt x="7160" y="4659"/>
                  <a:pt x="7060" y="4636"/>
                  <a:pt x="6970" y="4586"/>
                </a:cubicBezTo>
                <a:cubicBezTo>
                  <a:pt x="6516" y="4320"/>
                  <a:pt x="6516" y="3525"/>
                  <a:pt x="5998" y="3411"/>
                </a:cubicBezTo>
                <a:cubicBezTo>
                  <a:pt x="4495" y="4320"/>
                  <a:pt x="4155" y="6429"/>
                  <a:pt x="4634" y="8121"/>
                </a:cubicBezTo>
                <a:cubicBezTo>
                  <a:pt x="4761" y="8563"/>
                  <a:pt x="4925" y="9030"/>
                  <a:pt x="4798" y="9472"/>
                </a:cubicBezTo>
                <a:cubicBezTo>
                  <a:pt x="4713" y="9803"/>
                  <a:pt x="4373" y="10078"/>
                  <a:pt x="4059" y="10078"/>
                </a:cubicBezTo>
                <a:cubicBezTo>
                  <a:pt x="3954" y="10078"/>
                  <a:pt x="3852" y="10047"/>
                  <a:pt x="3763" y="9977"/>
                </a:cubicBezTo>
                <a:cubicBezTo>
                  <a:pt x="3649" y="9876"/>
                  <a:pt x="3574" y="9737"/>
                  <a:pt x="3447" y="9662"/>
                </a:cubicBezTo>
                <a:cubicBezTo>
                  <a:pt x="3377" y="9621"/>
                  <a:pt x="3305" y="9603"/>
                  <a:pt x="3232" y="9603"/>
                </a:cubicBezTo>
                <a:cubicBezTo>
                  <a:pt x="2988" y="9603"/>
                  <a:pt x="2741" y="9802"/>
                  <a:pt x="2576" y="10015"/>
                </a:cubicBezTo>
                <a:cubicBezTo>
                  <a:pt x="1048" y="11947"/>
                  <a:pt x="1806" y="14952"/>
                  <a:pt x="3485" y="16745"/>
                </a:cubicBezTo>
                <a:cubicBezTo>
                  <a:pt x="3826" y="17112"/>
                  <a:pt x="4218" y="17528"/>
                  <a:pt x="4142" y="17996"/>
                </a:cubicBezTo>
                <a:cubicBezTo>
                  <a:pt x="4003" y="18728"/>
                  <a:pt x="3031" y="18778"/>
                  <a:pt x="2349" y="19107"/>
                </a:cubicBezTo>
                <a:cubicBezTo>
                  <a:pt x="1667" y="19422"/>
                  <a:pt x="1276" y="20104"/>
                  <a:pt x="1149" y="20862"/>
                </a:cubicBezTo>
                <a:cubicBezTo>
                  <a:pt x="1086" y="21279"/>
                  <a:pt x="1086" y="21708"/>
                  <a:pt x="1175" y="22125"/>
                </a:cubicBezTo>
                <a:cubicBezTo>
                  <a:pt x="1225" y="22377"/>
                  <a:pt x="1301" y="22630"/>
                  <a:pt x="1389" y="22870"/>
                </a:cubicBezTo>
                <a:cubicBezTo>
                  <a:pt x="1402" y="22895"/>
                  <a:pt x="1414" y="22920"/>
                  <a:pt x="1414" y="22933"/>
                </a:cubicBezTo>
                <a:cubicBezTo>
                  <a:pt x="1717" y="23753"/>
                  <a:pt x="2197" y="24524"/>
                  <a:pt x="2563" y="25332"/>
                </a:cubicBezTo>
                <a:cubicBezTo>
                  <a:pt x="2740" y="25723"/>
                  <a:pt x="2892" y="26228"/>
                  <a:pt x="2614" y="26569"/>
                </a:cubicBezTo>
                <a:cubicBezTo>
                  <a:pt x="2427" y="26807"/>
                  <a:pt x="2147" y="26852"/>
                  <a:pt x="1838" y="26852"/>
                </a:cubicBezTo>
                <a:cubicBezTo>
                  <a:pt x="1649" y="26852"/>
                  <a:pt x="1449" y="26835"/>
                  <a:pt x="1253" y="26835"/>
                </a:cubicBezTo>
                <a:cubicBezTo>
                  <a:pt x="1054" y="26835"/>
                  <a:pt x="858" y="26852"/>
                  <a:pt x="682" y="26923"/>
                </a:cubicBezTo>
                <a:cubicBezTo>
                  <a:pt x="442" y="27024"/>
                  <a:pt x="253" y="27213"/>
                  <a:pt x="164" y="27453"/>
                </a:cubicBezTo>
                <a:cubicBezTo>
                  <a:pt x="25" y="27744"/>
                  <a:pt x="0" y="28059"/>
                  <a:pt x="76" y="28375"/>
                </a:cubicBezTo>
                <a:cubicBezTo>
                  <a:pt x="202" y="28931"/>
                  <a:pt x="568" y="29398"/>
                  <a:pt x="947" y="29840"/>
                </a:cubicBezTo>
                <a:cubicBezTo>
                  <a:pt x="1427" y="30408"/>
                  <a:pt x="1907" y="30989"/>
                  <a:pt x="2399" y="31570"/>
                </a:cubicBezTo>
                <a:lnTo>
                  <a:pt x="10973" y="31570"/>
                </a:lnTo>
                <a:cubicBezTo>
                  <a:pt x="11289" y="31140"/>
                  <a:pt x="11554" y="30686"/>
                  <a:pt x="11794" y="30218"/>
                </a:cubicBezTo>
                <a:cubicBezTo>
                  <a:pt x="12274" y="29234"/>
                  <a:pt x="12665" y="28072"/>
                  <a:pt x="12248" y="27049"/>
                </a:cubicBezTo>
                <a:cubicBezTo>
                  <a:pt x="12135" y="26733"/>
                  <a:pt x="11920" y="26443"/>
                  <a:pt x="11604" y="26342"/>
                </a:cubicBezTo>
                <a:cubicBezTo>
                  <a:pt x="11532" y="26322"/>
                  <a:pt x="11460" y="26313"/>
                  <a:pt x="11388" y="26313"/>
                </a:cubicBezTo>
                <a:cubicBezTo>
                  <a:pt x="10831" y="26313"/>
                  <a:pt x="10304" y="26847"/>
                  <a:pt x="9728" y="26847"/>
                </a:cubicBezTo>
                <a:cubicBezTo>
                  <a:pt x="9722" y="26847"/>
                  <a:pt x="9716" y="26847"/>
                  <a:pt x="9710" y="26847"/>
                </a:cubicBezTo>
                <a:cubicBezTo>
                  <a:pt x="9155" y="26834"/>
                  <a:pt x="8713" y="26291"/>
                  <a:pt x="8650" y="25736"/>
                </a:cubicBezTo>
                <a:cubicBezTo>
                  <a:pt x="8587" y="25193"/>
                  <a:pt x="9079" y="24284"/>
                  <a:pt x="9332" y="23791"/>
                </a:cubicBezTo>
                <a:cubicBezTo>
                  <a:pt x="9988" y="23514"/>
                  <a:pt x="10405" y="22844"/>
                  <a:pt x="10519" y="22162"/>
                </a:cubicBezTo>
                <a:cubicBezTo>
                  <a:pt x="10645" y="21493"/>
                  <a:pt x="10468" y="20761"/>
                  <a:pt x="9976" y="20281"/>
                </a:cubicBezTo>
                <a:cubicBezTo>
                  <a:pt x="9761" y="20092"/>
                  <a:pt x="9521" y="19927"/>
                  <a:pt x="9369" y="19700"/>
                </a:cubicBezTo>
                <a:cubicBezTo>
                  <a:pt x="8827" y="18879"/>
                  <a:pt x="9660" y="17857"/>
                  <a:pt x="10430" y="17251"/>
                </a:cubicBezTo>
                <a:lnTo>
                  <a:pt x="11781" y="16165"/>
                </a:lnTo>
                <a:cubicBezTo>
                  <a:pt x="12160" y="15862"/>
                  <a:pt x="12564" y="15470"/>
                  <a:pt x="12476" y="15003"/>
                </a:cubicBezTo>
                <a:cubicBezTo>
                  <a:pt x="12299" y="14094"/>
                  <a:pt x="10796" y="14460"/>
                  <a:pt x="10140" y="13829"/>
                </a:cubicBezTo>
                <a:cubicBezTo>
                  <a:pt x="9546" y="13260"/>
                  <a:pt x="9900" y="12263"/>
                  <a:pt x="10380" y="11606"/>
                </a:cubicBezTo>
                <a:cubicBezTo>
                  <a:pt x="10859" y="10937"/>
                  <a:pt x="11415" y="10331"/>
                  <a:pt x="12034" y="9801"/>
                </a:cubicBezTo>
                <a:cubicBezTo>
                  <a:pt x="12450" y="9434"/>
                  <a:pt x="12905" y="9106"/>
                  <a:pt x="13183" y="8626"/>
                </a:cubicBezTo>
                <a:cubicBezTo>
                  <a:pt x="13461" y="8159"/>
                  <a:pt x="13524" y="7502"/>
                  <a:pt x="13145" y="7098"/>
                </a:cubicBezTo>
                <a:cubicBezTo>
                  <a:pt x="12728" y="6656"/>
                  <a:pt x="11996" y="6707"/>
                  <a:pt x="11541" y="6328"/>
                </a:cubicBezTo>
                <a:cubicBezTo>
                  <a:pt x="10910" y="5798"/>
                  <a:pt x="11099" y="4762"/>
                  <a:pt x="11592" y="4118"/>
                </a:cubicBezTo>
                <a:cubicBezTo>
                  <a:pt x="12097" y="3474"/>
                  <a:pt x="12817" y="3020"/>
                  <a:pt x="13284" y="2351"/>
                </a:cubicBezTo>
                <a:cubicBezTo>
                  <a:pt x="13738" y="1681"/>
                  <a:pt x="13814" y="596"/>
                  <a:pt x="13107" y="179"/>
                </a:cubicBezTo>
                <a:cubicBezTo>
                  <a:pt x="12879" y="60"/>
                  <a:pt x="12631" y="1"/>
                  <a:pt x="1237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0"/>
          <p:cNvSpPr/>
          <p:nvPr/>
        </p:nvSpPr>
        <p:spPr>
          <a:xfrm>
            <a:off x="8569655" y="3526967"/>
            <a:ext cx="318605" cy="1616538"/>
          </a:xfrm>
          <a:custGeom>
            <a:avLst/>
            <a:gdLst/>
            <a:ahLst/>
            <a:cxnLst/>
            <a:rect l="l" t="t" r="r" b="b"/>
            <a:pathLst>
              <a:path w="5948" h="30179" extrusionOk="0">
                <a:moveTo>
                  <a:pt x="5822" y="0"/>
                </a:moveTo>
                <a:cubicBezTo>
                  <a:pt x="2766" y="3738"/>
                  <a:pt x="821" y="8283"/>
                  <a:pt x="240" y="13082"/>
                </a:cubicBezTo>
                <a:cubicBezTo>
                  <a:pt x="76" y="14647"/>
                  <a:pt x="1" y="16226"/>
                  <a:pt x="13" y="17791"/>
                </a:cubicBezTo>
                <a:cubicBezTo>
                  <a:pt x="1" y="18928"/>
                  <a:pt x="26" y="20052"/>
                  <a:pt x="51" y="21176"/>
                </a:cubicBezTo>
                <a:cubicBezTo>
                  <a:pt x="127" y="24193"/>
                  <a:pt x="329" y="27199"/>
                  <a:pt x="644" y="30179"/>
                </a:cubicBezTo>
                <a:lnTo>
                  <a:pt x="809" y="30179"/>
                </a:lnTo>
                <a:cubicBezTo>
                  <a:pt x="493" y="27199"/>
                  <a:pt x="291" y="24181"/>
                  <a:pt x="203" y="21176"/>
                </a:cubicBezTo>
                <a:cubicBezTo>
                  <a:pt x="177" y="20052"/>
                  <a:pt x="165" y="18928"/>
                  <a:pt x="165" y="17804"/>
                </a:cubicBezTo>
                <a:cubicBezTo>
                  <a:pt x="152" y="16226"/>
                  <a:pt x="228" y="14660"/>
                  <a:pt x="392" y="13094"/>
                </a:cubicBezTo>
                <a:cubicBezTo>
                  <a:pt x="973" y="8321"/>
                  <a:pt x="2905" y="3813"/>
                  <a:pt x="5948" y="101"/>
                </a:cubicBezTo>
                <a:lnTo>
                  <a:pt x="58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717898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/>
          <p:nvPr/>
        </p:nvSpPr>
        <p:spPr>
          <a:xfrm rot="10800000">
            <a:off x="5114776" y="-394445"/>
            <a:ext cx="5118875" cy="3738922"/>
          </a:xfrm>
          <a:custGeom>
            <a:avLst/>
            <a:gdLst/>
            <a:ahLst/>
            <a:cxnLst/>
            <a:rect l="l" t="t" r="r" b="b"/>
            <a:pathLst>
              <a:path w="331158" h="241884" extrusionOk="0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359" name="Google Shape;359;p31"/>
          <p:cNvSpPr txBox="1">
            <a:spLocks noGrp="1"/>
          </p:cNvSpPr>
          <p:nvPr>
            <p:ph type="title"/>
          </p:nvPr>
        </p:nvSpPr>
        <p:spPr>
          <a:xfrm>
            <a:off x="718500" y="347290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2554024" y="2214950"/>
            <a:ext cx="18990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subTitle" idx="2"/>
          </p:nvPr>
        </p:nvSpPr>
        <p:spPr>
          <a:xfrm>
            <a:off x="2554039" y="2538626"/>
            <a:ext cx="1770300" cy="9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31"/>
          <p:cNvSpPr txBox="1">
            <a:spLocks noGrp="1"/>
          </p:cNvSpPr>
          <p:nvPr>
            <p:ph type="subTitle" idx="3"/>
          </p:nvPr>
        </p:nvSpPr>
        <p:spPr>
          <a:xfrm>
            <a:off x="4690974" y="2214950"/>
            <a:ext cx="18990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31"/>
          <p:cNvSpPr txBox="1">
            <a:spLocks noGrp="1"/>
          </p:cNvSpPr>
          <p:nvPr>
            <p:ph type="subTitle" idx="4"/>
          </p:nvPr>
        </p:nvSpPr>
        <p:spPr>
          <a:xfrm>
            <a:off x="4819665" y="2538626"/>
            <a:ext cx="1770300" cy="9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31"/>
          <p:cNvSpPr/>
          <p:nvPr/>
        </p:nvSpPr>
        <p:spPr>
          <a:xfrm rot="-7126212">
            <a:off x="-3438667" y="2453900"/>
            <a:ext cx="5119108" cy="3739092"/>
          </a:xfrm>
          <a:custGeom>
            <a:avLst/>
            <a:gdLst/>
            <a:ahLst/>
            <a:cxnLst/>
            <a:rect l="l" t="t" r="r" b="b"/>
            <a:pathLst>
              <a:path w="331158" h="241884" extrusionOk="0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</p:spTree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7">
    <p:bg>
      <p:bgPr>
        <a:solidFill>
          <a:schemeClr val="lt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/>
          <p:nvPr/>
        </p:nvSpPr>
        <p:spPr>
          <a:xfrm rot="-5400000">
            <a:off x="-1863306" y="2265115"/>
            <a:ext cx="4812353" cy="1390524"/>
          </a:xfrm>
          <a:custGeom>
            <a:avLst/>
            <a:gdLst/>
            <a:ahLst/>
            <a:cxnLst/>
            <a:rect l="l" t="t" r="r" b="b"/>
            <a:pathLst>
              <a:path w="259461" h="85729" extrusionOk="0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2"/>
          <p:cNvSpPr txBox="1">
            <a:spLocks noGrp="1"/>
          </p:cNvSpPr>
          <p:nvPr>
            <p:ph type="title"/>
          </p:nvPr>
        </p:nvSpPr>
        <p:spPr>
          <a:xfrm>
            <a:off x="718400" y="35772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32"/>
          <p:cNvSpPr/>
          <p:nvPr/>
        </p:nvSpPr>
        <p:spPr>
          <a:xfrm rot="-1213025">
            <a:off x="7174966" y="433548"/>
            <a:ext cx="5459327" cy="5145149"/>
          </a:xfrm>
          <a:custGeom>
            <a:avLst/>
            <a:gdLst/>
            <a:ahLst/>
            <a:cxnLst/>
            <a:rect l="l" t="t" r="r" b="b"/>
            <a:pathLst>
              <a:path w="176320" h="166173" extrusionOk="0">
                <a:moveTo>
                  <a:pt x="111116" y="1"/>
                </a:moveTo>
                <a:cubicBezTo>
                  <a:pt x="108722" y="1"/>
                  <a:pt x="106376" y="333"/>
                  <a:pt x="104144" y="1200"/>
                </a:cubicBezTo>
                <a:cubicBezTo>
                  <a:pt x="97500" y="3795"/>
                  <a:pt x="99358" y="8213"/>
                  <a:pt x="92238" y="13987"/>
                </a:cubicBezTo>
                <a:cubicBezTo>
                  <a:pt x="82748" y="21690"/>
                  <a:pt x="73414" y="18750"/>
                  <a:pt x="69806" y="24429"/>
                </a:cubicBezTo>
                <a:cubicBezTo>
                  <a:pt x="65222" y="31620"/>
                  <a:pt x="78653" y="38835"/>
                  <a:pt x="74378" y="45991"/>
                </a:cubicBezTo>
                <a:cubicBezTo>
                  <a:pt x="70128" y="53135"/>
                  <a:pt x="54709" y="49456"/>
                  <a:pt x="48411" y="57028"/>
                </a:cubicBezTo>
                <a:cubicBezTo>
                  <a:pt x="42243" y="64422"/>
                  <a:pt x="54150" y="71316"/>
                  <a:pt x="51518" y="83412"/>
                </a:cubicBezTo>
                <a:cubicBezTo>
                  <a:pt x="48589" y="96807"/>
                  <a:pt x="32052" y="97009"/>
                  <a:pt x="18348" y="114214"/>
                </a:cubicBezTo>
                <a:cubicBezTo>
                  <a:pt x="15597" y="117678"/>
                  <a:pt x="0" y="137264"/>
                  <a:pt x="9204" y="151194"/>
                </a:cubicBezTo>
                <a:cubicBezTo>
                  <a:pt x="18800" y="165708"/>
                  <a:pt x="49947" y="165970"/>
                  <a:pt x="73235" y="166161"/>
                </a:cubicBezTo>
                <a:cubicBezTo>
                  <a:pt x="73902" y="166161"/>
                  <a:pt x="74950" y="166172"/>
                  <a:pt x="76319" y="166172"/>
                </a:cubicBezTo>
                <a:cubicBezTo>
                  <a:pt x="81320" y="166161"/>
                  <a:pt x="126325" y="165732"/>
                  <a:pt x="128659" y="154647"/>
                </a:cubicBezTo>
                <a:cubicBezTo>
                  <a:pt x="129885" y="148849"/>
                  <a:pt x="118372" y="145265"/>
                  <a:pt x="119658" y="137919"/>
                </a:cubicBezTo>
                <a:cubicBezTo>
                  <a:pt x="120706" y="131918"/>
                  <a:pt x="128790" y="131942"/>
                  <a:pt x="134279" y="122905"/>
                </a:cubicBezTo>
                <a:cubicBezTo>
                  <a:pt x="138624" y="115785"/>
                  <a:pt x="134826" y="113737"/>
                  <a:pt x="138422" y="107177"/>
                </a:cubicBezTo>
                <a:cubicBezTo>
                  <a:pt x="145328" y="94568"/>
                  <a:pt x="162116" y="97081"/>
                  <a:pt x="166437" y="84293"/>
                </a:cubicBezTo>
                <a:cubicBezTo>
                  <a:pt x="167069" y="82412"/>
                  <a:pt x="167378" y="80971"/>
                  <a:pt x="167307" y="79245"/>
                </a:cubicBezTo>
                <a:cubicBezTo>
                  <a:pt x="166926" y="71065"/>
                  <a:pt x="157567" y="66160"/>
                  <a:pt x="157853" y="52599"/>
                </a:cubicBezTo>
                <a:cubicBezTo>
                  <a:pt x="158246" y="33942"/>
                  <a:pt x="176320" y="24762"/>
                  <a:pt x="169866" y="17380"/>
                </a:cubicBezTo>
                <a:cubicBezTo>
                  <a:pt x="166152" y="13142"/>
                  <a:pt x="160330" y="16344"/>
                  <a:pt x="143566" y="9903"/>
                </a:cubicBezTo>
                <a:cubicBezTo>
                  <a:pt x="134314" y="6343"/>
                  <a:pt x="132505" y="4010"/>
                  <a:pt x="123551" y="1926"/>
                </a:cubicBezTo>
                <a:cubicBezTo>
                  <a:pt x="119493" y="985"/>
                  <a:pt x="115234" y="1"/>
                  <a:pt x="1111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2"/>
          <p:cNvSpPr txBox="1">
            <a:spLocks noGrp="1"/>
          </p:cNvSpPr>
          <p:nvPr>
            <p:ph type="subTitle" idx="1"/>
          </p:nvPr>
        </p:nvSpPr>
        <p:spPr>
          <a:xfrm>
            <a:off x="4421795" y="150260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32"/>
          <p:cNvSpPr txBox="1">
            <a:spLocks noGrp="1"/>
          </p:cNvSpPr>
          <p:nvPr>
            <p:ph type="subTitle" idx="2"/>
          </p:nvPr>
        </p:nvSpPr>
        <p:spPr>
          <a:xfrm>
            <a:off x="4421795" y="259355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2"/>
          <p:cNvSpPr txBox="1">
            <a:spLocks noGrp="1"/>
          </p:cNvSpPr>
          <p:nvPr>
            <p:ph type="subTitle" idx="3"/>
          </p:nvPr>
        </p:nvSpPr>
        <p:spPr>
          <a:xfrm>
            <a:off x="4421795" y="368450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subTitle" idx="4"/>
          </p:nvPr>
        </p:nvSpPr>
        <p:spPr>
          <a:xfrm>
            <a:off x="1646905" y="1653580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3" name="Google Shape;373;p32"/>
          <p:cNvSpPr txBox="1">
            <a:spLocks noGrp="1"/>
          </p:cNvSpPr>
          <p:nvPr>
            <p:ph type="subTitle" idx="5"/>
          </p:nvPr>
        </p:nvSpPr>
        <p:spPr>
          <a:xfrm>
            <a:off x="1646905" y="2710413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32"/>
          <p:cNvSpPr txBox="1">
            <a:spLocks noGrp="1"/>
          </p:cNvSpPr>
          <p:nvPr>
            <p:ph type="subTitle" idx="6"/>
          </p:nvPr>
        </p:nvSpPr>
        <p:spPr>
          <a:xfrm>
            <a:off x="1646905" y="3784152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CUSTOM_8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718500" y="347795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77" name="Google Shape;377;p33"/>
          <p:cNvSpPr/>
          <p:nvPr/>
        </p:nvSpPr>
        <p:spPr>
          <a:xfrm rot="10800000" flipH="1">
            <a:off x="-2536724" y="3650250"/>
            <a:ext cx="6718109" cy="2956828"/>
          </a:xfrm>
          <a:custGeom>
            <a:avLst/>
            <a:gdLst/>
            <a:ahLst/>
            <a:cxnLst/>
            <a:rect l="l" t="t" r="r" b="b"/>
            <a:pathLst>
              <a:path w="303027" h="140902" extrusionOk="0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3"/>
          <p:cNvSpPr txBox="1">
            <a:spLocks noGrp="1"/>
          </p:cNvSpPr>
          <p:nvPr>
            <p:ph type="subTitle" idx="1"/>
          </p:nvPr>
        </p:nvSpPr>
        <p:spPr>
          <a:xfrm>
            <a:off x="612900" y="1169725"/>
            <a:ext cx="3933000" cy="343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379" name="Google Shape;379;p33"/>
          <p:cNvSpPr txBox="1">
            <a:spLocks noGrp="1"/>
          </p:cNvSpPr>
          <p:nvPr>
            <p:ph type="subTitle" idx="2"/>
          </p:nvPr>
        </p:nvSpPr>
        <p:spPr>
          <a:xfrm>
            <a:off x="4589425" y="1169725"/>
            <a:ext cx="3839700" cy="343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8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718500" y="347795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82" name="Google Shape;382;p34"/>
          <p:cNvSpPr/>
          <p:nvPr/>
        </p:nvSpPr>
        <p:spPr>
          <a:xfrm rot="-5400000">
            <a:off x="655281" y="2788080"/>
            <a:ext cx="1700140" cy="3010707"/>
          </a:xfrm>
          <a:custGeom>
            <a:avLst/>
            <a:gdLst/>
            <a:ahLst/>
            <a:cxnLst/>
            <a:rect l="l" t="t" r="r" b="b"/>
            <a:pathLst>
              <a:path w="27987" h="49561" extrusionOk="0">
                <a:moveTo>
                  <a:pt x="0" y="0"/>
                </a:moveTo>
                <a:lnTo>
                  <a:pt x="0" y="47737"/>
                </a:lnTo>
                <a:cubicBezTo>
                  <a:pt x="1387" y="48842"/>
                  <a:pt x="3097" y="49560"/>
                  <a:pt x="4802" y="49560"/>
                </a:cubicBezTo>
                <a:cubicBezTo>
                  <a:pt x="5401" y="49560"/>
                  <a:pt x="5998" y="49472"/>
                  <a:pt x="6582" y="49280"/>
                </a:cubicBezTo>
                <a:cubicBezTo>
                  <a:pt x="10792" y="47899"/>
                  <a:pt x="11863" y="42419"/>
                  <a:pt x="11416" y="38011"/>
                </a:cubicBezTo>
                <a:cubicBezTo>
                  <a:pt x="10964" y="33609"/>
                  <a:pt x="9791" y="28815"/>
                  <a:pt x="12031" y="24996"/>
                </a:cubicBezTo>
                <a:cubicBezTo>
                  <a:pt x="14468" y="20852"/>
                  <a:pt x="19922" y="19648"/>
                  <a:pt x="23361" y="16286"/>
                </a:cubicBezTo>
                <a:cubicBezTo>
                  <a:pt x="27286" y="12467"/>
                  <a:pt x="27987" y="6013"/>
                  <a:pt x="25646" y="1066"/>
                </a:cubicBezTo>
                <a:cubicBezTo>
                  <a:pt x="25473" y="696"/>
                  <a:pt x="25285" y="340"/>
                  <a:pt x="25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4"/>
          <p:cNvSpPr txBox="1">
            <a:spLocks noGrp="1"/>
          </p:cNvSpPr>
          <p:nvPr>
            <p:ph type="subTitle" idx="1"/>
          </p:nvPr>
        </p:nvSpPr>
        <p:spPr>
          <a:xfrm>
            <a:off x="713250" y="1381275"/>
            <a:ext cx="3734400" cy="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34"/>
          <p:cNvSpPr txBox="1">
            <a:spLocks noGrp="1"/>
          </p:cNvSpPr>
          <p:nvPr>
            <p:ph type="subTitle" idx="2"/>
          </p:nvPr>
        </p:nvSpPr>
        <p:spPr>
          <a:xfrm>
            <a:off x="4696325" y="1381275"/>
            <a:ext cx="3734400" cy="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34"/>
          <p:cNvSpPr txBox="1">
            <a:spLocks noGrp="1"/>
          </p:cNvSpPr>
          <p:nvPr>
            <p:ph type="subTitle" idx="3"/>
          </p:nvPr>
        </p:nvSpPr>
        <p:spPr>
          <a:xfrm>
            <a:off x="713250" y="1781775"/>
            <a:ext cx="3734400" cy="27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6" name="Google Shape;386;p34"/>
          <p:cNvSpPr txBox="1">
            <a:spLocks noGrp="1"/>
          </p:cNvSpPr>
          <p:nvPr>
            <p:ph type="subTitle" idx="4"/>
          </p:nvPr>
        </p:nvSpPr>
        <p:spPr>
          <a:xfrm>
            <a:off x="4696325" y="1781775"/>
            <a:ext cx="3734400" cy="27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7" name="Google Shape;387;p34"/>
          <p:cNvSpPr/>
          <p:nvPr/>
        </p:nvSpPr>
        <p:spPr>
          <a:xfrm>
            <a:off x="3765875" y="884775"/>
            <a:ext cx="16851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9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/>
          <p:nvPr/>
        </p:nvSpPr>
        <p:spPr>
          <a:xfrm>
            <a:off x="586825" y="0"/>
            <a:ext cx="6039251" cy="1257950"/>
          </a:xfrm>
          <a:custGeom>
            <a:avLst/>
            <a:gdLst/>
            <a:ahLst/>
            <a:cxnLst/>
            <a:rect l="l" t="t" r="r" b="b"/>
            <a:pathLst>
              <a:path w="67625" h="14086" extrusionOk="0">
                <a:moveTo>
                  <a:pt x="0" y="0"/>
                </a:moveTo>
                <a:cubicBezTo>
                  <a:pt x="402" y="4113"/>
                  <a:pt x="2448" y="8075"/>
                  <a:pt x="5668" y="10680"/>
                </a:cubicBezTo>
                <a:cubicBezTo>
                  <a:pt x="8424" y="12907"/>
                  <a:pt x="11971" y="14085"/>
                  <a:pt x="15507" y="14085"/>
                </a:cubicBezTo>
                <a:cubicBezTo>
                  <a:pt x="17301" y="14085"/>
                  <a:pt x="19092" y="13782"/>
                  <a:pt x="20776" y="13158"/>
                </a:cubicBezTo>
                <a:cubicBezTo>
                  <a:pt x="24326" y="11848"/>
                  <a:pt x="27347" y="9253"/>
                  <a:pt x="31004" y="8278"/>
                </a:cubicBezTo>
                <a:cubicBezTo>
                  <a:pt x="32201" y="7958"/>
                  <a:pt x="33406" y="7822"/>
                  <a:pt x="34617" y="7822"/>
                </a:cubicBezTo>
                <a:cubicBezTo>
                  <a:pt x="41471" y="7822"/>
                  <a:pt x="48519" y="12169"/>
                  <a:pt x="55292" y="12169"/>
                </a:cubicBezTo>
                <a:cubicBezTo>
                  <a:pt x="56756" y="12169"/>
                  <a:pt x="58207" y="11966"/>
                  <a:pt x="59641" y="11472"/>
                </a:cubicBezTo>
                <a:cubicBezTo>
                  <a:pt x="64328" y="9852"/>
                  <a:pt x="67624" y="4931"/>
                  <a:pt x="67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5"/>
          <p:cNvSpPr/>
          <p:nvPr/>
        </p:nvSpPr>
        <p:spPr>
          <a:xfrm>
            <a:off x="-152400" y="0"/>
            <a:ext cx="2499379" cy="4426045"/>
          </a:xfrm>
          <a:custGeom>
            <a:avLst/>
            <a:gdLst/>
            <a:ahLst/>
            <a:cxnLst/>
            <a:rect l="l" t="t" r="r" b="b"/>
            <a:pathLst>
              <a:path w="27987" h="49561" extrusionOk="0">
                <a:moveTo>
                  <a:pt x="0" y="0"/>
                </a:moveTo>
                <a:lnTo>
                  <a:pt x="0" y="47737"/>
                </a:lnTo>
                <a:cubicBezTo>
                  <a:pt x="1387" y="48842"/>
                  <a:pt x="3097" y="49560"/>
                  <a:pt x="4802" y="49560"/>
                </a:cubicBezTo>
                <a:cubicBezTo>
                  <a:pt x="5401" y="49560"/>
                  <a:pt x="5998" y="49472"/>
                  <a:pt x="6582" y="49280"/>
                </a:cubicBezTo>
                <a:cubicBezTo>
                  <a:pt x="10792" y="47899"/>
                  <a:pt x="11863" y="42419"/>
                  <a:pt x="11416" y="38011"/>
                </a:cubicBezTo>
                <a:cubicBezTo>
                  <a:pt x="10964" y="33609"/>
                  <a:pt x="9791" y="28815"/>
                  <a:pt x="12031" y="24996"/>
                </a:cubicBezTo>
                <a:cubicBezTo>
                  <a:pt x="14468" y="20852"/>
                  <a:pt x="19922" y="19648"/>
                  <a:pt x="23361" y="16286"/>
                </a:cubicBezTo>
                <a:cubicBezTo>
                  <a:pt x="27286" y="12467"/>
                  <a:pt x="27987" y="6013"/>
                  <a:pt x="25646" y="1066"/>
                </a:cubicBezTo>
                <a:cubicBezTo>
                  <a:pt x="25473" y="696"/>
                  <a:pt x="25285" y="340"/>
                  <a:pt x="25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 txBox="1">
            <a:spLocks noGrp="1"/>
          </p:cNvSpPr>
          <p:nvPr>
            <p:ph type="title"/>
          </p:nvPr>
        </p:nvSpPr>
        <p:spPr>
          <a:xfrm>
            <a:off x="718500" y="35772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3"/>
          <p:cNvGrpSpPr/>
          <p:nvPr/>
        </p:nvGrpSpPr>
        <p:grpSpPr>
          <a:xfrm>
            <a:off x="8900" y="0"/>
            <a:ext cx="8096550" cy="5143525"/>
            <a:chOff x="-366225" y="0"/>
            <a:chExt cx="8096550" cy="5143525"/>
          </a:xfrm>
        </p:grpSpPr>
        <p:sp>
          <p:nvSpPr>
            <p:cNvPr id="248" name="Google Shape;248;p23"/>
            <p:cNvSpPr/>
            <p:nvPr/>
          </p:nvSpPr>
          <p:spPr>
            <a:xfrm rot="10800000">
              <a:off x="2124416" y="42"/>
              <a:ext cx="5605909" cy="5143483"/>
            </a:xfrm>
            <a:custGeom>
              <a:avLst/>
              <a:gdLst/>
              <a:ahLst/>
              <a:cxnLst/>
              <a:rect l="l" t="t" r="r" b="b"/>
              <a:pathLst>
                <a:path w="14575" h="14449" extrusionOk="0">
                  <a:moveTo>
                    <a:pt x="14575" y="1"/>
                  </a:moveTo>
                  <a:cubicBezTo>
                    <a:pt x="14143" y="433"/>
                    <a:pt x="13876" y="1005"/>
                    <a:pt x="13812" y="1615"/>
                  </a:cubicBezTo>
                  <a:cubicBezTo>
                    <a:pt x="13698" y="2530"/>
                    <a:pt x="14054" y="3356"/>
                    <a:pt x="13444" y="4169"/>
                  </a:cubicBezTo>
                  <a:cubicBezTo>
                    <a:pt x="13012" y="4741"/>
                    <a:pt x="12338" y="4931"/>
                    <a:pt x="11703" y="5198"/>
                  </a:cubicBezTo>
                  <a:cubicBezTo>
                    <a:pt x="10737" y="5617"/>
                    <a:pt x="9822" y="6329"/>
                    <a:pt x="9518" y="7371"/>
                  </a:cubicBezTo>
                  <a:cubicBezTo>
                    <a:pt x="9302" y="8121"/>
                    <a:pt x="9429" y="8921"/>
                    <a:pt x="9149" y="9645"/>
                  </a:cubicBezTo>
                  <a:cubicBezTo>
                    <a:pt x="8672" y="10849"/>
                    <a:pt x="7688" y="11210"/>
                    <a:pt x="6524" y="11210"/>
                  </a:cubicBezTo>
                  <a:cubicBezTo>
                    <a:pt x="6385" y="11210"/>
                    <a:pt x="6243" y="11205"/>
                    <a:pt x="6099" y="11196"/>
                  </a:cubicBezTo>
                  <a:cubicBezTo>
                    <a:pt x="5885" y="11182"/>
                    <a:pt x="5672" y="11174"/>
                    <a:pt x="5463" y="11174"/>
                  </a:cubicBezTo>
                  <a:cubicBezTo>
                    <a:pt x="4311" y="11174"/>
                    <a:pt x="3244" y="11407"/>
                    <a:pt x="2287" y="12149"/>
                  </a:cubicBezTo>
                  <a:cubicBezTo>
                    <a:pt x="1563" y="12695"/>
                    <a:pt x="1068" y="13496"/>
                    <a:pt x="394" y="14105"/>
                  </a:cubicBezTo>
                  <a:cubicBezTo>
                    <a:pt x="267" y="14233"/>
                    <a:pt x="127" y="14347"/>
                    <a:pt x="0" y="14449"/>
                  </a:cubicBezTo>
                  <a:lnTo>
                    <a:pt x="14575" y="14449"/>
                  </a:lnTo>
                  <a:lnTo>
                    <a:pt x="1457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-366225" y="0"/>
              <a:ext cx="2490600" cy="51435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23"/>
          <p:cNvSpPr txBox="1">
            <a:spLocks noGrp="1"/>
          </p:cNvSpPr>
          <p:nvPr>
            <p:ph type="title"/>
          </p:nvPr>
        </p:nvSpPr>
        <p:spPr>
          <a:xfrm>
            <a:off x="1038550" y="646263"/>
            <a:ext cx="24906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3"/>
          <p:cNvSpPr txBox="1">
            <a:spLocks noGrp="1"/>
          </p:cNvSpPr>
          <p:nvPr>
            <p:ph type="subTitle" idx="1"/>
          </p:nvPr>
        </p:nvSpPr>
        <p:spPr>
          <a:xfrm>
            <a:off x="1038575" y="1365538"/>
            <a:ext cx="249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2" name="Google Shape;252;p23"/>
          <p:cNvSpPr txBox="1">
            <a:spLocks noGrp="1"/>
          </p:cNvSpPr>
          <p:nvPr>
            <p:ph type="subTitle" idx="2"/>
          </p:nvPr>
        </p:nvSpPr>
        <p:spPr>
          <a:xfrm>
            <a:off x="5614851" y="3811075"/>
            <a:ext cx="249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3"/>
          </p:nvPr>
        </p:nvSpPr>
        <p:spPr>
          <a:xfrm>
            <a:off x="5614850" y="3091800"/>
            <a:ext cx="24906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23"/>
          <p:cNvSpPr/>
          <p:nvPr/>
        </p:nvSpPr>
        <p:spPr>
          <a:xfrm>
            <a:off x="1392550" y="1228563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55" name="Google Shape;255;p23"/>
          <p:cNvSpPr/>
          <p:nvPr/>
        </p:nvSpPr>
        <p:spPr>
          <a:xfrm>
            <a:off x="5968850" y="3674100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56" name="Google Shape;256;p23"/>
          <p:cNvSpPr/>
          <p:nvPr/>
        </p:nvSpPr>
        <p:spPr>
          <a:xfrm rot="150">
            <a:off x="357862" y="3939560"/>
            <a:ext cx="433484" cy="1226262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3"/>
          <p:cNvSpPr/>
          <p:nvPr/>
        </p:nvSpPr>
        <p:spPr>
          <a:xfrm rot="150">
            <a:off x="508582" y="4011917"/>
            <a:ext cx="137070" cy="1153901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3"/>
          <p:cNvSpPr/>
          <p:nvPr/>
        </p:nvSpPr>
        <p:spPr>
          <a:xfrm rot="-618062">
            <a:off x="55772" y="3969651"/>
            <a:ext cx="433469" cy="1226186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3"/>
          <p:cNvSpPr/>
          <p:nvPr/>
        </p:nvSpPr>
        <p:spPr>
          <a:xfrm rot="-618062">
            <a:off x="212923" y="4040973"/>
            <a:ext cx="137065" cy="1153829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3"/>
          <p:cNvSpPr/>
          <p:nvPr/>
        </p:nvSpPr>
        <p:spPr>
          <a:xfrm rot="10799850" flipH="1">
            <a:off x="8513737" y="-7796"/>
            <a:ext cx="433484" cy="1226262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3"/>
          <p:cNvSpPr/>
          <p:nvPr/>
        </p:nvSpPr>
        <p:spPr>
          <a:xfrm rot="10799850" flipH="1">
            <a:off x="8664457" y="-7791"/>
            <a:ext cx="137070" cy="1153901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3"/>
          <p:cNvSpPr/>
          <p:nvPr/>
        </p:nvSpPr>
        <p:spPr>
          <a:xfrm rot="-10181938" flipH="1">
            <a:off x="8211647" y="-37810"/>
            <a:ext cx="433469" cy="1226186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3"/>
          <p:cNvSpPr/>
          <p:nvPr/>
        </p:nvSpPr>
        <p:spPr>
          <a:xfrm rot="-10181938" flipH="1">
            <a:off x="8368798" y="-36776"/>
            <a:ext cx="137065" cy="1153829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628303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3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0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40"/>
          <p:cNvSpPr/>
          <p:nvPr/>
        </p:nvSpPr>
        <p:spPr>
          <a:xfrm rot="-5033328">
            <a:off x="5726121" y="-1510411"/>
            <a:ext cx="5233712" cy="4453469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0"/>
          <p:cNvSpPr/>
          <p:nvPr/>
        </p:nvSpPr>
        <p:spPr>
          <a:xfrm rot="5875358">
            <a:off x="-2005558" y="1369695"/>
            <a:ext cx="5233775" cy="4453523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14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1"/>
          <p:cNvSpPr/>
          <p:nvPr/>
        </p:nvSpPr>
        <p:spPr>
          <a:xfrm>
            <a:off x="-2042500" y="-2466975"/>
            <a:ext cx="3914100" cy="391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1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19" name="Google Shape;419;p41"/>
          <p:cNvSpPr/>
          <p:nvPr/>
        </p:nvSpPr>
        <p:spPr>
          <a:xfrm>
            <a:off x="2496700" y="884775"/>
            <a:ext cx="4187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0" name="Google Shape;420;p41"/>
          <p:cNvGrpSpPr/>
          <p:nvPr/>
        </p:nvGrpSpPr>
        <p:grpSpPr>
          <a:xfrm>
            <a:off x="7295033" y="-205427"/>
            <a:ext cx="1715694" cy="934604"/>
            <a:chOff x="841175" y="1036025"/>
            <a:chExt cx="5753500" cy="3133100"/>
          </a:xfrm>
        </p:grpSpPr>
        <p:sp>
          <p:nvSpPr>
            <p:cNvPr id="421" name="Google Shape;421;p41"/>
            <p:cNvSpPr/>
            <p:nvPr/>
          </p:nvSpPr>
          <p:spPr>
            <a:xfrm>
              <a:off x="841175" y="1036025"/>
              <a:ext cx="5753500" cy="3133100"/>
            </a:xfrm>
            <a:custGeom>
              <a:avLst/>
              <a:gdLst/>
              <a:ahLst/>
              <a:cxnLst/>
              <a:rect l="l" t="t" r="r" b="b"/>
              <a:pathLst>
                <a:path w="230140" h="125324" extrusionOk="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4751925" y="1176225"/>
              <a:ext cx="712150" cy="591475"/>
            </a:xfrm>
            <a:custGeom>
              <a:avLst/>
              <a:gdLst/>
              <a:ahLst/>
              <a:cxnLst/>
              <a:rect l="l" t="t" r="r" b="b"/>
              <a:pathLst>
                <a:path w="28486" h="23659" extrusionOk="0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7"/>
          <p:cNvGrpSpPr/>
          <p:nvPr/>
        </p:nvGrpSpPr>
        <p:grpSpPr>
          <a:xfrm>
            <a:off x="-1376573" y="-336035"/>
            <a:ext cx="8278950" cy="6237040"/>
            <a:chOff x="-1376573" y="-336035"/>
            <a:chExt cx="8278950" cy="6237040"/>
          </a:xfrm>
        </p:grpSpPr>
        <p:sp>
          <p:nvSpPr>
            <p:cNvPr id="33" name="Google Shape;33;p7"/>
            <p:cNvSpPr/>
            <p:nvPr/>
          </p:nvSpPr>
          <p:spPr>
            <a:xfrm>
              <a:off x="-1376573" y="-336035"/>
              <a:ext cx="8278950" cy="6047100"/>
            </a:xfrm>
            <a:custGeom>
              <a:avLst/>
              <a:gdLst/>
              <a:ahLst/>
              <a:cxnLst/>
              <a:rect l="l" t="t" r="r" b="b"/>
              <a:pathLst>
                <a:path w="331158" h="241884" extrusionOk="0">
                  <a:moveTo>
                    <a:pt x="42490" y="16108"/>
                  </a:moveTo>
                  <a:cubicBezTo>
                    <a:pt x="54238" y="-18372"/>
                    <a:pt x="77669" y="12870"/>
                    <a:pt x="87067" y="16108"/>
                  </a:cubicBezTo>
                  <a:cubicBezTo>
                    <a:pt x="96465" y="19347"/>
                    <a:pt x="96846" y="27538"/>
                    <a:pt x="98878" y="35539"/>
                  </a:cubicBezTo>
                  <a:cubicBezTo>
                    <a:pt x="100910" y="43540"/>
                    <a:pt x="92655" y="57510"/>
                    <a:pt x="99259" y="64114"/>
                  </a:cubicBezTo>
                  <a:cubicBezTo>
                    <a:pt x="105863" y="70718"/>
                    <a:pt x="130120" y="65765"/>
                    <a:pt x="138502" y="75163"/>
                  </a:cubicBezTo>
                  <a:cubicBezTo>
                    <a:pt x="146884" y="84561"/>
                    <a:pt x="140090" y="112120"/>
                    <a:pt x="149551" y="120502"/>
                  </a:cubicBezTo>
                  <a:cubicBezTo>
                    <a:pt x="159013" y="128884"/>
                    <a:pt x="185111" y="118851"/>
                    <a:pt x="195271" y="125455"/>
                  </a:cubicBezTo>
                  <a:cubicBezTo>
                    <a:pt x="205431" y="132059"/>
                    <a:pt x="202129" y="153840"/>
                    <a:pt x="210511" y="160126"/>
                  </a:cubicBezTo>
                  <a:cubicBezTo>
                    <a:pt x="218893" y="166413"/>
                    <a:pt x="237562" y="155935"/>
                    <a:pt x="245563" y="163174"/>
                  </a:cubicBezTo>
                  <a:cubicBezTo>
                    <a:pt x="253564" y="170413"/>
                    <a:pt x="249183" y="196131"/>
                    <a:pt x="258517" y="203560"/>
                  </a:cubicBezTo>
                  <a:cubicBezTo>
                    <a:pt x="267852" y="210990"/>
                    <a:pt x="292934" y="203243"/>
                    <a:pt x="301570" y="207751"/>
                  </a:cubicBezTo>
                  <a:cubicBezTo>
                    <a:pt x="310206" y="212260"/>
                    <a:pt x="357831" y="228071"/>
                    <a:pt x="310333" y="230611"/>
                  </a:cubicBezTo>
                  <a:cubicBezTo>
                    <a:pt x="262835" y="233151"/>
                    <a:pt x="61223" y="258742"/>
                    <a:pt x="16582" y="222991"/>
                  </a:cubicBezTo>
                  <a:cubicBezTo>
                    <a:pt x="-28058" y="187241"/>
                    <a:pt x="30743" y="50589"/>
                    <a:pt x="42490" y="16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34" name="Google Shape;34;p7"/>
            <p:cNvSpPr/>
            <p:nvPr/>
          </p:nvSpPr>
          <p:spPr>
            <a:xfrm rot="-716081">
              <a:off x="-690140" y="3126860"/>
              <a:ext cx="2729545" cy="2519141"/>
            </a:xfrm>
            <a:custGeom>
              <a:avLst/>
              <a:gdLst/>
              <a:ahLst/>
              <a:cxnLst/>
              <a:rect l="l" t="t" r="r" b="b"/>
              <a:pathLst>
                <a:path w="109180" h="100764" extrusionOk="0">
                  <a:moveTo>
                    <a:pt x="30061" y="0"/>
                  </a:moveTo>
                  <a:cubicBezTo>
                    <a:pt x="20906" y="0"/>
                    <a:pt x="8894" y="5612"/>
                    <a:pt x="6298" y="13895"/>
                  </a:cubicBezTo>
                  <a:cubicBezTo>
                    <a:pt x="0" y="34066"/>
                    <a:pt x="53125" y="58986"/>
                    <a:pt x="46137" y="80035"/>
                  </a:cubicBezTo>
                  <a:cubicBezTo>
                    <a:pt x="42161" y="91961"/>
                    <a:pt x="20505" y="97778"/>
                    <a:pt x="21635" y="100247"/>
                  </a:cubicBezTo>
                  <a:cubicBezTo>
                    <a:pt x="21793" y="100619"/>
                    <a:pt x="22390" y="100764"/>
                    <a:pt x="23220" y="100764"/>
                  </a:cubicBezTo>
                  <a:cubicBezTo>
                    <a:pt x="24258" y="100764"/>
                    <a:pt x="25662" y="100538"/>
                    <a:pt x="27033" y="100247"/>
                  </a:cubicBezTo>
                  <a:lnTo>
                    <a:pt x="109179" y="100247"/>
                  </a:lnTo>
                  <a:cubicBezTo>
                    <a:pt x="102065" y="71582"/>
                    <a:pt x="89783" y="59446"/>
                    <a:pt x="79761" y="53671"/>
                  </a:cubicBezTo>
                  <a:cubicBezTo>
                    <a:pt x="64821" y="45092"/>
                    <a:pt x="51577" y="48796"/>
                    <a:pt x="43940" y="37581"/>
                  </a:cubicBezTo>
                  <a:cubicBezTo>
                    <a:pt x="34901" y="24336"/>
                    <a:pt x="46116" y="8434"/>
                    <a:pt x="38165" y="2241"/>
                  </a:cubicBezTo>
                  <a:cubicBezTo>
                    <a:pt x="36184" y="703"/>
                    <a:pt x="33302" y="0"/>
                    <a:pt x="30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7"/>
            <p:cNvSpPr/>
            <p:nvPr/>
          </p:nvSpPr>
          <p:spPr>
            <a:xfrm>
              <a:off x="342900" y="3304925"/>
              <a:ext cx="866700" cy="809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600401" y="1443224"/>
            <a:ext cx="27885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627980" y="2199150"/>
            <a:ext cx="342390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5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2"/>
          <p:cNvSpPr/>
          <p:nvPr/>
        </p:nvSpPr>
        <p:spPr>
          <a:xfrm rot="9129524">
            <a:off x="-257809" y="3284194"/>
            <a:ext cx="3588893" cy="3021822"/>
          </a:xfrm>
          <a:custGeom>
            <a:avLst/>
            <a:gdLst/>
            <a:ahLst/>
            <a:cxnLst/>
            <a:rect l="l" t="t" r="r" b="b"/>
            <a:pathLst>
              <a:path w="143563" h="120879" extrusionOk="0">
                <a:moveTo>
                  <a:pt x="56570" y="0"/>
                </a:moveTo>
                <a:cubicBezTo>
                  <a:pt x="42205" y="0"/>
                  <a:pt x="27835" y="1346"/>
                  <a:pt x="13721" y="4029"/>
                </a:cubicBezTo>
                <a:cubicBezTo>
                  <a:pt x="10331" y="4671"/>
                  <a:pt x="6816" y="5456"/>
                  <a:pt x="4157" y="7633"/>
                </a:cubicBezTo>
                <a:cubicBezTo>
                  <a:pt x="1499" y="9827"/>
                  <a:pt x="0" y="13842"/>
                  <a:pt x="1713" y="16822"/>
                </a:cubicBezTo>
                <a:cubicBezTo>
                  <a:pt x="2962" y="18998"/>
                  <a:pt x="5139" y="18374"/>
                  <a:pt x="6994" y="20711"/>
                </a:cubicBezTo>
                <a:cubicBezTo>
                  <a:pt x="9457" y="23834"/>
                  <a:pt x="8315" y="28562"/>
                  <a:pt x="7976" y="30025"/>
                </a:cubicBezTo>
                <a:cubicBezTo>
                  <a:pt x="6138" y="37591"/>
                  <a:pt x="232" y="38661"/>
                  <a:pt x="393" y="42158"/>
                </a:cubicBezTo>
                <a:cubicBezTo>
                  <a:pt x="660" y="48992"/>
                  <a:pt x="24195" y="48367"/>
                  <a:pt x="26818" y="57753"/>
                </a:cubicBezTo>
                <a:cubicBezTo>
                  <a:pt x="28870" y="65068"/>
                  <a:pt x="16237" y="71260"/>
                  <a:pt x="18592" y="81590"/>
                </a:cubicBezTo>
                <a:cubicBezTo>
                  <a:pt x="18735" y="82251"/>
                  <a:pt x="20073" y="87728"/>
                  <a:pt x="24659" y="90191"/>
                </a:cubicBezTo>
                <a:cubicBezTo>
                  <a:pt x="26048" y="90940"/>
                  <a:pt x="27437" y="91252"/>
                  <a:pt x="28857" y="91252"/>
                </a:cubicBezTo>
                <a:cubicBezTo>
                  <a:pt x="35935" y="91252"/>
                  <a:pt x="43795" y="83504"/>
                  <a:pt x="56329" y="83504"/>
                </a:cubicBezTo>
                <a:cubicBezTo>
                  <a:pt x="57210" y="83504"/>
                  <a:pt x="58113" y="83543"/>
                  <a:pt x="59041" y="83625"/>
                </a:cubicBezTo>
                <a:cubicBezTo>
                  <a:pt x="61789" y="83856"/>
                  <a:pt x="67428" y="85337"/>
                  <a:pt x="73458" y="88585"/>
                </a:cubicBezTo>
                <a:cubicBezTo>
                  <a:pt x="84592" y="94598"/>
                  <a:pt x="78008" y="112851"/>
                  <a:pt x="86858" y="118507"/>
                </a:cubicBezTo>
                <a:cubicBezTo>
                  <a:pt x="89389" y="120126"/>
                  <a:pt x="92652" y="120878"/>
                  <a:pt x="96330" y="120878"/>
                </a:cubicBezTo>
                <a:cubicBezTo>
                  <a:pt x="112590" y="120878"/>
                  <a:pt x="136954" y="106171"/>
                  <a:pt x="141974" y="86658"/>
                </a:cubicBezTo>
                <a:cubicBezTo>
                  <a:pt x="143562" y="80449"/>
                  <a:pt x="141350" y="71224"/>
                  <a:pt x="136907" y="52757"/>
                </a:cubicBezTo>
                <a:cubicBezTo>
                  <a:pt x="131947" y="32095"/>
                  <a:pt x="130305" y="20586"/>
                  <a:pt x="123436" y="15234"/>
                </a:cubicBezTo>
                <a:cubicBezTo>
                  <a:pt x="112230" y="6526"/>
                  <a:pt x="97742" y="3297"/>
                  <a:pt x="83629" y="1602"/>
                </a:cubicBezTo>
                <a:cubicBezTo>
                  <a:pt x="74654" y="534"/>
                  <a:pt x="65613" y="0"/>
                  <a:pt x="565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42"/>
          <p:cNvSpPr/>
          <p:nvPr/>
        </p:nvSpPr>
        <p:spPr>
          <a:xfrm>
            <a:off x="925150" y="3529650"/>
            <a:ext cx="7239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42"/>
          <p:cNvSpPr txBox="1">
            <a:spLocks noGrp="1"/>
          </p:cNvSpPr>
          <p:nvPr>
            <p:ph type="title"/>
          </p:nvPr>
        </p:nvSpPr>
        <p:spPr>
          <a:xfrm>
            <a:off x="611400" y="1659982"/>
            <a:ext cx="3278700" cy="3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7" name="Google Shape;427;p42"/>
          <p:cNvSpPr txBox="1">
            <a:spLocks noGrp="1"/>
          </p:cNvSpPr>
          <p:nvPr>
            <p:ph type="subTitle" idx="1"/>
          </p:nvPr>
        </p:nvSpPr>
        <p:spPr>
          <a:xfrm>
            <a:off x="632950" y="2290118"/>
            <a:ext cx="3423900" cy="11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4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"/>
          <p:cNvSpPr/>
          <p:nvPr/>
        </p:nvSpPr>
        <p:spPr>
          <a:xfrm>
            <a:off x="1855020" y="1616001"/>
            <a:ext cx="5433960" cy="2368697"/>
          </a:xfrm>
          <a:custGeom>
            <a:avLst/>
            <a:gdLst/>
            <a:ahLst/>
            <a:cxnLst/>
            <a:rect l="l" t="t" r="r" b="b"/>
            <a:pathLst>
              <a:path w="194122" h="84619" extrusionOk="0">
                <a:moveTo>
                  <a:pt x="59091" y="81019"/>
                </a:moveTo>
                <a:cubicBezTo>
                  <a:pt x="72259" y="80657"/>
                  <a:pt x="73486" y="73961"/>
                  <a:pt x="84786" y="74965"/>
                </a:cubicBezTo>
                <a:cubicBezTo>
                  <a:pt x="97005" y="76081"/>
                  <a:pt x="98317" y="84172"/>
                  <a:pt x="109197" y="84172"/>
                </a:cubicBezTo>
                <a:cubicBezTo>
                  <a:pt x="120189" y="84172"/>
                  <a:pt x="121194" y="75942"/>
                  <a:pt x="132688" y="74965"/>
                </a:cubicBezTo>
                <a:cubicBezTo>
                  <a:pt x="145271" y="73933"/>
                  <a:pt x="147810" y="83530"/>
                  <a:pt x="162819" y="84172"/>
                </a:cubicBezTo>
                <a:cubicBezTo>
                  <a:pt x="173170" y="84618"/>
                  <a:pt x="186533" y="80657"/>
                  <a:pt x="189351" y="72733"/>
                </a:cubicBezTo>
                <a:cubicBezTo>
                  <a:pt x="191220" y="67460"/>
                  <a:pt x="186980" y="64475"/>
                  <a:pt x="189128" y="55603"/>
                </a:cubicBezTo>
                <a:cubicBezTo>
                  <a:pt x="190635" y="49521"/>
                  <a:pt x="193062" y="49159"/>
                  <a:pt x="193564" y="43858"/>
                </a:cubicBezTo>
                <a:cubicBezTo>
                  <a:pt x="194122" y="37748"/>
                  <a:pt x="191025" y="36576"/>
                  <a:pt x="190077" y="28932"/>
                </a:cubicBezTo>
                <a:cubicBezTo>
                  <a:pt x="188905" y="19418"/>
                  <a:pt x="193145" y="16656"/>
                  <a:pt x="190718" y="12750"/>
                </a:cubicBezTo>
                <a:cubicBezTo>
                  <a:pt x="190049" y="11718"/>
                  <a:pt x="187789" y="8789"/>
                  <a:pt x="168176" y="8649"/>
                </a:cubicBezTo>
                <a:cubicBezTo>
                  <a:pt x="152943" y="8537"/>
                  <a:pt x="152385" y="10267"/>
                  <a:pt x="145326" y="8956"/>
                </a:cubicBezTo>
                <a:cubicBezTo>
                  <a:pt x="132884" y="6612"/>
                  <a:pt x="132437" y="698"/>
                  <a:pt x="123426" y="363"/>
                </a:cubicBezTo>
                <a:cubicBezTo>
                  <a:pt x="111764" y="0"/>
                  <a:pt x="110229" y="9960"/>
                  <a:pt x="97424" y="11467"/>
                </a:cubicBezTo>
                <a:cubicBezTo>
                  <a:pt x="84702" y="12973"/>
                  <a:pt x="82470" y="3544"/>
                  <a:pt x="66344" y="2874"/>
                </a:cubicBezTo>
                <a:cubicBezTo>
                  <a:pt x="54292" y="2400"/>
                  <a:pt x="53929" y="7617"/>
                  <a:pt x="37776" y="9235"/>
                </a:cubicBezTo>
                <a:cubicBezTo>
                  <a:pt x="19362" y="11048"/>
                  <a:pt x="10546" y="5162"/>
                  <a:pt x="6696" y="10184"/>
                </a:cubicBezTo>
                <a:cubicBezTo>
                  <a:pt x="2930" y="15094"/>
                  <a:pt x="10965" y="21232"/>
                  <a:pt x="9263" y="34595"/>
                </a:cubicBezTo>
                <a:cubicBezTo>
                  <a:pt x="7924" y="44806"/>
                  <a:pt x="2734" y="45532"/>
                  <a:pt x="1116" y="56412"/>
                </a:cubicBezTo>
                <a:cubicBezTo>
                  <a:pt x="0" y="64085"/>
                  <a:pt x="698" y="76807"/>
                  <a:pt x="7338" y="80238"/>
                </a:cubicBezTo>
                <a:cubicBezTo>
                  <a:pt x="13169" y="83279"/>
                  <a:pt x="17354" y="75802"/>
                  <a:pt x="30187" y="74826"/>
                </a:cubicBezTo>
                <a:cubicBezTo>
                  <a:pt x="43411" y="73989"/>
                  <a:pt x="45225" y="81354"/>
                  <a:pt x="59091" y="8101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8"/>
          <p:cNvSpPr txBox="1">
            <a:spLocks noGrp="1"/>
          </p:cNvSpPr>
          <p:nvPr>
            <p:ph type="title"/>
          </p:nvPr>
        </p:nvSpPr>
        <p:spPr>
          <a:xfrm>
            <a:off x="718500" y="348264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324" name="Google Shape;324;p28"/>
          <p:cNvSpPr txBox="1">
            <a:spLocks noGrp="1"/>
          </p:cNvSpPr>
          <p:nvPr>
            <p:ph type="sldNum" idx="12"/>
          </p:nvPr>
        </p:nvSpPr>
        <p:spPr>
          <a:xfrm flipH="1">
            <a:off x="141799" y="4624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5" name="Google Shape;325;p28"/>
          <p:cNvGrpSpPr/>
          <p:nvPr/>
        </p:nvGrpSpPr>
        <p:grpSpPr>
          <a:xfrm>
            <a:off x="95666" y="4171239"/>
            <a:ext cx="817388" cy="1087138"/>
            <a:chOff x="6377563" y="1659325"/>
            <a:chExt cx="1152225" cy="1532475"/>
          </a:xfrm>
        </p:grpSpPr>
        <p:sp>
          <p:nvSpPr>
            <p:cNvPr id="326" name="Google Shape;326;p28"/>
            <p:cNvSpPr/>
            <p:nvPr/>
          </p:nvSpPr>
          <p:spPr>
            <a:xfrm rot="10800000">
              <a:off x="6377563" y="1659325"/>
              <a:ext cx="1152225" cy="1532475"/>
            </a:xfrm>
            <a:custGeom>
              <a:avLst/>
              <a:gdLst/>
              <a:ahLst/>
              <a:cxnLst/>
              <a:rect l="l" t="t" r="r" b="b"/>
              <a:pathLst>
                <a:path w="46089" h="61299" extrusionOk="0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 rot="10800000">
              <a:off x="6828538" y="1804900"/>
              <a:ext cx="386325" cy="1382900"/>
            </a:xfrm>
            <a:custGeom>
              <a:avLst/>
              <a:gdLst/>
              <a:ahLst/>
              <a:cxnLst/>
              <a:rect l="l" t="t" r="r" b="b"/>
              <a:pathLst>
                <a:path w="15453" h="55316" extrusionOk="0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 rot="10800000">
              <a:off x="6762963" y="2294825"/>
              <a:ext cx="343050" cy="275900"/>
            </a:xfrm>
            <a:custGeom>
              <a:avLst/>
              <a:gdLst/>
              <a:ahLst/>
              <a:cxnLst/>
              <a:rect l="l" t="t" r="r" b="b"/>
              <a:pathLst>
                <a:path w="13722" h="11036" extrusionOk="0">
                  <a:moveTo>
                    <a:pt x="553" y="0"/>
                  </a:moveTo>
                  <a:cubicBezTo>
                    <a:pt x="432" y="0"/>
                    <a:pt x="312" y="41"/>
                    <a:pt x="214" y="119"/>
                  </a:cubicBezTo>
                  <a:cubicBezTo>
                    <a:pt x="0" y="333"/>
                    <a:pt x="0" y="672"/>
                    <a:pt x="196" y="904"/>
                  </a:cubicBezTo>
                  <a:cubicBezTo>
                    <a:pt x="4033" y="4687"/>
                    <a:pt x="8261" y="8059"/>
                    <a:pt x="12811" y="10950"/>
                  </a:cubicBezTo>
                  <a:cubicBezTo>
                    <a:pt x="12829" y="10950"/>
                    <a:pt x="12829" y="10950"/>
                    <a:pt x="12847" y="10968"/>
                  </a:cubicBezTo>
                  <a:cubicBezTo>
                    <a:pt x="12928" y="11014"/>
                    <a:pt x="13016" y="11036"/>
                    <a:pt x="13104" y="11036"/>
                  </a:cubicBezTo>
                  <a:cubicBezTo>
                    <a:pt x="13286" y="11036"/>
                    <a:pt x="13464" y="10940"/>
                    <a:pt x="13561" y="10771"/>
                  </a:cubicBezTo>
                  <a:cubicBezTo>
                    <a:pt x="13721" y="10522"/>
                    <a:pt x="13650" y="10183"/>
                    <a:pt x="13400" y="10022"/>
                  </a:cubicBezTo>
                  <a:cubicBezTo>
                    <a:pt x="8904" y="7185"/>
                    <a:pt x="4746" y="3884"/>
                    <a:pt x="982" y="155"/>
                  </a:cubicBezTo>
                  <a:cubicBezTo>
                    <a:pt x="946" y="119"/>
                    <a:pt x="892" y="84"/>
                    <a:pt x="839" y="84"/>
                  </a:cubicBezTo>
                  <a:cubicBezTo>
                    <a:pt x="750" y="27"/>
                    <a:pt x="651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28"/>
          <p:cNvGrpSpPr/>
          <p:nvPr/>
        </p:nvGrpSpPr>
        <p:grpSpPr>
          <a:xfrm>
            <a:off x="-76198" y="3980752"/>
            <a:ext cx="608258" cy="1193779"/>
            <a:chOff x="7090388" y="1362675"/>
            <a:chExt cx="913575" cy="1793000"/>
          </a:xfrm>
        </p:grpSpPr>
        <p:sp>
          <p:nvSpPr>
            <p:cNvPr id="330" name="Google Shape;330;p28"/>
            <p:cNvSpPr/>
            <p:nvPr/>
          </p:nvSpPr>
          <p:spPr>
            <a:xfrm rot="10800000">
              <a:off x="7090388" y="136267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 rot="10800000">
              <a:off x="7260338" y="1480350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28"/>
          <p:cNvGrpSpPr/>
          <p:nvPr/>
        </p:nvGrpSpPr>
        <p:grpSpPr>
          <a:xfrm rot="10800000" flipH="1">
            <a:off x="6897063" y="3389527"/>
            <a:ext cx="2454725" cy="2075350"/>
            <a:chOff x="6981538" y="-300875"/>
            <a:chExt cx="2454725" cy="2075350"/>
          </a:xfrm>
        </p:grpSpPr>
        <p:sp>
          <p:nvSpPr>
            <p:cNvPr id="333" name="Google Shape;333;p28"/>
            <p:cNvSpPr/>
            <p:nvPr/>
          </p:nvSpPr>
          <p:spPr>
            <a:xfrm>
              <a:off x="7809863" y="-18525"/>
              <a:ext cx="913575" cy="1793000"/>
            </a:xfrm>
            <a:custGeom>
              <a:avLst/>
              <a:gdLst/>
              <a:ahLst/>
              <a:cxnLst/>
              <a:rect l="l" t="t" r="r" b="b"/>
              <a:pathLst>
                <a:path w="36543" h="71720" extrusionOk="0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8065913" y="156475"/>
              <a:ext cx="487575" cy="1500325"/>
            </a:xfrm>
            <a:custGeom>
              <a:avLst/>
              <a:gdLst/>
              <a:ahLst/>
              <a:cxnLst/>
              <a:rect l="l" t="t" r="r" b="b"/>
              <a:pathLst>
                <a:path w="19503" h="60013" extrusionOk="0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8284038" y="-54650"/>
              <a:ext cx="1152225" cy="1532475"/>
            </a:xfrm>
            <a:custGeom>
              <a:avLst/>
              <a:gdLst/>
              <a:ahLst/>
              <a:cxnLst/>
              <a:rect l="l" t="t" r="r" b="b"/>
              <a:pathLst>
                <a:path w="46089" h="61299" extrusionOk="0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598963" y="-50650"/>
              <a:ext cx="386325" cy="1382900"/>
            </a:xfrm>
            <a:custGeom>
              <a:avLst/>
              <a:gdLst/>
              <a:ahLst/>
              <a:cxnLst/>
              <a:rect l="l" t="t" r="r" b="b"/>
              <a:pathLst>
                <a:path w="15453" h="55316" extrusionOk="0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6981538" y="-190700"/>
              <a:ext cx="1509950" cy="1449625"/>
            </a:xfrm>
            <a:custGeom>
              <a:avLst/>
              <a:gdLst/>
              <a:ahLst/>
              <a:cxnLst/>
              <a:rect l="l" t="t" r="r" b="b"/>
              <a:pathLst>
                <a:path w="60398" h="57985" extrusionOk="0">
                  <a:moveTo>
                    <a:pt x="54331" y="0"/>
                  </a:moveTo>
                  <a:cubicBezTo>
                    <a:pt x="54331" y="0"/>
                    <a:pt x="45535" y="11687"/>
                    <a:pt x="35507" y="23820"/>
                  </a:cubicBezTo>
                  <a:cubicBezTo>
                    <a:pt x="25479" y="35935"/>
                    <a:pt x="0" y="44696"/>
                    <a:pt x="10599" y="54742"/>
                  </a:cubicBezTo>
                  <a:cubicBezTo>
                    <a:pt x="12977" y="56996"/>
                    <a:pt x="15775" y="57984"/>
                    <a:pt x="18781" y="57984"/>
                  </a:cubicBezTo>
                  <a:cubicBezTo>
                    <a:pt x="29194" y="57984"/>
                    <a:pt x="42112" y="46129"/>
                    <a:pt x="48800" y="33973"/>
                  </a:cubicBezTo>
                  <a:cubicBezTo>
                    <a:pt x="54920" y="22821"/>
                    <a:pt x="60398" y="7905"/>
                    <a:pt x="60398" y="7905"/>
                  </a:cubicBezTo>
                  <a:lnTo>
                    <a:pt x="54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378088" y="-108975"/>
              <a:ext cx="1044700" cy="1217575"/>
            </a:xfrm>
            <a:custGeom>
              <a:avLst/>
              <a:gdLst/>
              <a:ahLst/>
              <a:cxnLst/>
              <a:rect l="l" t="t" r="r" b="b"/>
              <a:pathLst>
                <a:path w="41788" h="48703" extrusionOk="0">
                  <a:moveTo>
                    <a:pt x="41262" y="1"/>
                  </a:moveTo>
                  <a:cubicBezTo>
                    <a:pt x="41081" y="1"/>
                    <a:pt x="40906" y="105"/>
                    <a:pt x="40824" y="282"/>
                  </a:cubicBezTo>
                  <a:cubicBezTo>
                    <a:pt x="26514" y="37163"/>
                    <a:pt x="607" y="47708"/>
                    <a:pt x="357" y="47815"/>
                  </a:cubicBezTo>
                  <a:cubicBezTo>
                    <a:pt x="125" y="47904"/>
                    <a:pt x="0" y="48154"/>
                    <a:pt x="89" y="48386"/>
                  </a:cubicBezTo>
                  <a:cubicBezTo>
                    <a:pt x="89" y="48404"/>
                    <a:pt x="89" y="48404"/>
                    <a:pt x="89" y="48404"/>
                  </a:cubicBezTo>
                  <a:cubicBezTo>
                    <a:pt x="158" y="48595"/>
                    <a:pt x="330" y="48702"/>
                    <a:pt x="512" y="48702"/>
                  </a:cubicBezTo>
                  <a:cubicBezTo>
                    <a:pt x="567" y="48702"/>
                    <a:pt x="624" y="48692"/>
                    <a:pt x="678" y="48671"/>
                  </a:cubicBezTo>
                  <a:lnTo>
                    <a:pt x="696" y="48671"/>
                  </a:lnTo>
                  <a:cubicBezTo>
                    <a:pt x="946" y="48564"/>
                    <a:pt x="27246" y="37877"/>
                    <a:pt x="41699" y="621"/>
                  </a:cubicBezTo>
                  <a:cubicBezTo>
                    <a:pt x="41788" y="389"/>
                    <a:pt x="41681" y="122"/>
                    <a:pt x="41431" y="32"/>
                  </a:cubicBezTo>
                  <a:cubicBezTo>
                    <a:pt x="41376" y="11"/>
                    <a:pt x="41319" y="1"/>
                    <a:pt x="41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7170663" y="-300875"/>
              <a:ext cx="1180325" cy="921400"/>
            </a:xfrm>
            <a:custGeom>
              <a:avLst/>
              <a:gdLst/>
              <a:ahLst/>
              <a:cxnLst/>
              <a:rect l="l" t="t" r="r" b="b"/>
              <a:pathLst>
                <a:path w="47213" h="36856" extrusionOk="0">
                  <a:moveTo>
                    <a:pt x="43429" y="0"/>
                  </a:moveTo>
                  <a:cubicBezTo>
                    <a:pt x="31118" y="18467"/>
                    <a:pt x="10635" y="21287"/>
                    <a:pt x="6210" y="24213"/>
                  </a:cubicBezTo>
                  <a:cubicBezTo>
                    <a:pt x="1785" y="27121"/>
                    <a:pt x="0" y="30975"/>
                    <a:pt x="4675" y="35222"/>
                  </a:cubicBezTo>
                  <a:cubicBezTo>
                    <a:pt x="5905" y="36335"/>
                    <a:pt x="7829" y="36856"/>
                    <a:pt x="10161" y="36856"/>
                  </a:cubicBezTo>
                  <a:cubicBezTo>
                    <a:pt x="16723" y="36856"/>
                    <a:pt x="26523" y="32730"/>
                    <a:pt x="33223" y="26068"/>
                  </a:cubicBezTo>
                  <a:cubicBezTo>
                    <a:pt x="43626" y="15702"/>
                    <a:pt x="47212" y="5032"/>
                    <a:pt x="47212" y="5032"/>
                  </a:cubicBezTo>
                  <a:lnTo>
                    <a:pt x="43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329013" y="-246175"/>
              <a:ext cx="989400" cy="764525"/>
            </a:xfrm>
            <a:custGeom>
              <a:avLst/>
              <a:gdLst/>
              <a:ahLst/>
              <a:cxnLst/>
              <a:rect l="l" t="t" r="r" b="b"/>
              <a:pathLst>
                <a:path w="39576" h="30581" extrusionOk="0">
                  <a:moveTo>
                    <a:pt x="39084" y="1"/>
                  </a:moveTo>
                  <a:cubicBezTo>
                    <a:pt x="38910" y="1"/>
                    <a:pt x="38744" y="104"/>
                    <a:pt x="38666" y="275"/>
                  </a:cubicBezTo>
                  <a:cubicBezTo>
                    <a:pt x="28923" y="23309"/>
                    <a:pt x="661" y="29626"/>
                    <a:pt x="429" y="29661"/>
                  </a:cubicBezTo>
                  <a:cubicBezTo>
                    <a:pt x="179" y="29715"/>
                    <a:pt x="1" y="29947"/>
                    <a:pt x="36" y="30197"/>
                  </a:cubicBezTo>
                  <a:cubicBezTo>
                    <a:pt x="83" y="30416"/>
                    <a:pt x="268" y="30581"/>
                    <a:pt x="482" y="30581"/>
                  </a:cubicBezTo>
                  <a:cubicBezTo>
                    <a:pt x="512" y="30581"/>
                    <a:pt x="541" y="30578"/>
                    <a:pt x="572" y="30571"/>
                  </a:cubicBezTo>
                  <a:cubicBezTo>
                    <a:pt x="857" y="30518"/>
                    <a:pt x="29548" y="24112"/>
                    <a:pt x="39451" y="649"/>
                  </a:cubicBezTo>
                  <a:cubicBezTo>
                    <a:pt x="39576" y="435"/>
                    <a:pt x="39486" y="168"/>
                    <a:pt x="39272" y="43"/>
                  </a:cubicBezTo>
                  <a:cubicBezTo>
                    <a:pt x="39211" y="14"/>
                    <a:pt x="39147" y="1"/>
                    <a:pt x="39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28"/>
          <p:cNvSpPr txBox="1">
            <a:spLocks noGrp="1"/>
          </p:cNvSpPr>
          <p:nvPr>
            <p:ph type="subTitle" idx="1"/>
          </p:nvPr>
        </p:nvSpPr>
        <p:spPr>
          <a:xfrm>
            <a:off x="2883300" y="2211131"/>
            <a:ext cx="33774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CUSTOM_2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>
            <a:spLocks noGrp="1"/>
          </p:cNvSpPr>
          <p:nvPr>
            <p:ph type="subTitle" idx="1"/>
          </p:nvPr>
        </p:nvSpPr>
        <p:spPr>
          <a:xfrm>
            <a:off x="713225" y="1718200"/>
            <a:ext cx="4157100" cy="25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29"/>
          <p:cNvSpPr/>
          <p:nvPr/>
        </p:nvSpPr>
        <p:spPr>
          <a:xfrm>
            <a:off x="3411300" y="884775"/>
            <a:ext cx="2321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9"/>
          <p:cNvSpPr/>
          <p:nvPr/>
        </p:nvSpPr>
        <p:spPr>
          <a:xfrm rot="10800000" flipH="1">
            <a:off x="5616457" y="1661756"/>
            <a:ext cx="3527572" cy="3481771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718500" y="348264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 rot="10800000" flipH="1">
            <a:off x="2573326" y="4078061"/>
            <a:ext cx="2304531" cy="1066296"/>
          </a:xfrm>
          <a:custGeom>
            <a:avLst/>
            <a:gdLst/>
            <a:ahLst/>
            <a:cxnLst/>
            <a:rect l="l" t="t" r="r" b="b"/>
            <a:pathLst>
              <a:path w="25618" h="11853" extrusionOk="0">
                <a:moveTo>
                  <a:pt x="1437" y="1"/>
                </a:moveTo>
                <a:cubicBezTo>
                  <a:pt x="1488" y="738"/>
                  <a:pt x="1386" y="1462"/>
                  <a:pt x="1157" y="2161"/>
                </a:cubicBezTo>
                <a:cubicBezTo>
                  <a:pt x="662" y="3711"/>
                  <a:pt x="1" y="4880"/>
                  <a:pt x="331" y="6545"/>
                </a:cubicBezTo>
                <a:cubicBezTo>
                  <a:pt x="611" y="7968"/>
                  <a:pt x="1360" y="9264"/>
                  <a:pt x="2441" y="10230"/>
                </a:cubicBezTo>
                <a:cubicBezTo>
                  <a:pt x="3680" y="11314"/>
                  <a:pt x="5381" y="11853"/>
                  <a:pt x="7039" y="11853"/>
                </a:cubicBezTo>
                <a:cubicBezTo>
                  <a:pt x="7421" y="11853"/>
                  <a:pt x="7800" y="11824"/>
                  <a:pt x="8171" y="11767"/>
                </a:cubicBezTo>
                <a:cubicBezTo>
                  <a:pt x="9696" y="11526"/>
                  <a:pt x="11107" y="10827"/>
                  <a:pt x="12212" y="9747"/>
                </a:cubicBezTo>
                <a:cubicBezTo>
                  <a:pt x="13432" y="8565"/>
                  <a:pt x="13597" y="7015"/>
                  <a:pt x="14309" y="5579"/>
                </a:cubicBezTo>
                <a:cubicBezTo>
                  <a:pt x="14969" y="4232"/>
                  <a:pt x="16316" y="3152"/>
                  <a:pt x="17828" y="2974"/>
                </a:cubicBezTo>
                <a:cubicBezTo>
                  <a:pt x="18010" y="2953"/>
                  <a:pt x="18191" y="2943"/>
                  <a:pt x="18373" y="2943"/>
                </a:cubicBezTo>
                <a:cubicBezTo>
                  <a:pt x="19402" y="2943"/>
                  <a:pt x="20426" y="3267"/>
                  <a:pt x="21323" y="3775"/>
                </a:cubicBezTo>
                <a:cubicBezTo>
                  <a:pt x="22886" y="4639"/>
                  <a:pt x="24017" y="6367"/>
                  <a:pt x="25618" y="7167"/>
                </a:cubicBezTo>
                <a:lnTo>
                  <a:pt x="2561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/>
          <p:nvPr/>
        </p:nvSpPr>
        <p:spPr>
          <a:xfrm>
            <a:off x="4877851" y="3830332"/>
            <a:ext cx="1929769" cy="1314002"/>
          </a:xfrm>
          <a:custGeom>
            <a:avLst/>
            <a:gdLst/>
            <a:ahLst/>
            <a:cxnLst/>
            <a:rect l="l" t="t" r="r" b="b"/>
            <a:pathLst>
              <a:path w="31668" h="21564" extrusionOk="0">
                <a:moveTo>
                  <a:pt x="25589" y="1"/>
                </a:moveTo>
                <a:cubicBezTo>
                  <a:pt x="23699" y="1"/>
                  <a:pt x="21605" y="719"/>
                  <a:pt x="19551" y="2054"/>
                </a:cubicBezTo>
                <a:cubicBezTo>
                  <a:pt x="14951" y="5052"/>
                  <a:pt x="12014" y="6490"/>
                  <a:pt x="9468" y="7044"/>
                </a:cubicBezTo>
                <a:cubicBezTo>
                  <a:pt x="8569" y="7233"/>
                  <a:pt x="7718" y="7311"/>
                  <a:pt x="6851" y="7311"/>
                </a:cubicBezTo>
                <a:cubicBezTo>
                  <a:pt x="5260" y="7311"/>
                  <a:pt x="3612" y="7048"/>
                  <a:pt x="1500" y="6716"/>
                </a:cubicBezTo>
                <a:cubicBezTo>
                  <a:pt x="1027" y="6634"/>
                  <a:pt x="535" y="6552"/>
                  <a:pt x="1" y="6469"/>
                </a:cubicBezTo>
                <a:lnTo>
                  <a:pt x="1" y="21563"/>
                </a:lnTo>
                <a:lnTo>
                  <a:pt x="18545" y="21563"/>
                </a:lnTo>
                <a:cubicBezTo>
                  <a:pt x="18627" y="21502"/>
                  <a:pt x="27190" y="16204"/>
                  <a:pt x="29614" y="12445"/>
                </a:cubicBezTo>
                <a:cubicBezTo>
                  <a:pt x="30969" y="10330"/>
                  <a:pt x="31667" y="8174"/>
                  <a:pt x="31667" y="6182"/>
                </a:cubicBezTo>
                <a:cubicBezTo>
                  <a:pt x="31647" y="4375"/>
                  <a:pt x="30989" y="2752"/>
                  <a:pt x="29901" y="1664"/>
                </a:cubicBezTo>
                <a:cubicBezTo>
                  <a:pt x="28813" y="576"/>
                  <a:pt x="27314" y="1"/>
                  <a:pt x="25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254300" y="2450300"/>
            <a:ext cx="67875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1"/>
          </p:nvPr>
        </p:nvSpPr>
        <p:spPr>
          <a:xfrm>
            <a:off x="2411263" y="3199475"/>
            <a:ext cx="4471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10800000">
            <a:off x="8061771" y="4013211"/>
            <a:ext cx="1082229" cy="1130315"/>
          </a:xfrm>
          <a:custGeom>
            <a:avLst/>
            <a:gdLst/>
            <a:ahLst/>
            <a:cxnLst/>
            <a:rect l="l" t="t" r="r" b="b"/>
            <a:pathLst>
              <a:path w="11044" h="11535" extrusionOk="0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/>
          <p:nvPr/>
        </p:nvSpPr>
        <p:spPr>
          <a:xfrm rot="10800000" flipH="1">
            <a:off x="-3974" y="3964620"/>
            <a:ext cx="1128724" cy="1178906"/>
          </a:xfrm>
          <a:custGeom>
            <a:avLst/>
            <a:gdLst/>
            <a:ahLst/>
            <a:cxnLst/>
            <a:rect l="l" t="t" r="r" b="b"/>
            <a:pathLst>
              <a:path w="11044" h="11535" extrusionOk="0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2285512" flipH="1">
            <a:off x="5414385" y="3797548"/>
            <a:ext cx="433495" cy="1226243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/>
          <p:nvPr/>
        </p:nvSpPr>
        <p:spPr>
          <a:xfrm rot="2285512" flipH="1">
            <a:off x="5538300" y="3860652"/>
            <a:ext cx="137074" cy="1153883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 rot="2903787" flipH="1">
            <a:off x="5633597" y="4007606"/>
            <a:ext cx="433471" cy="1226195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/>
          <p:nvPr/>
        </p:nvSpPr>
        <p:spPr>
          <a:xfrm rot="2903787" flipH="1">
            <a:off x="5753073" y="4065925"/>
            <a:ext cx="137066" cy="1153837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/>
          <p:nvPr/>
        </p:nvSpPr>
        <p:spPr>
          <a:xfrm rot="-2777791" flipH="1">
            <a:off x="3671448" y="4007595"/>
            <a:ext cx="433478" cy="1226168"/>
          </a:xfrm>
          <a:custGeom>
            <a:avLst/>
            <a:gdLst/>
            <a:ahLst/>
            <a:cxnLst/>
            <a:rect l="l" t="t" r="r" b="b"/>
            <a:pathLst>
              <a:path w="7590" h="21471" extrusionOk="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-2777791" flipH="1">
            <a:off x="3844072" y="4070592"/>
            <a:ext cx="137068" cy="1153812"/>
          </a:xfrm>
          <a:custGeom>
            <a:avLst/>
            <a:gdLst/>
            <a:ahLst/>
            <a:cxnLst/>
            <a:rect l="l" t="t" r="r" b="b"/>
            <a:pathLst>
              <a:path w="2400" h="20204" extrusionOk="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flipH="1">
            <a:off x="2687597" y="3944207"/>
            <a:ext cx="4064427" cy="1200155"/>
          </a:xfrm>
          <a:custGeom>
            <a:avLst/>
            <a:gdLst/>
            <a:ahLst/>
            <a:cxnLst/>
            <a:rect l="l" t="t" r="r" b="b"/>
            <a:pathLst>
              <a:path w="32818" h="7008" extrusionOk="0">
                <a:moveTo>
                  <a:pt x="15908" y="0"/>
                </a:moveTo>
                <a:cubicBezTo>
                  <a:pt x="15843" y="0"/>
                  <a:pt x="15777" y="2"/>
                  <a:pt x="15711" y="5"/>
                </a:cubicBezTo>
                <a:cubicBezTo>
                  <a:pt x="14376" y="87"/>
                  <a:pt x="13123" y="723"/>
                  <a:pt x="12302" y="1771"/>
                </a:cubicBezTo>
                <a:cubicBezTo>
                  <a:pt x="11460" y="2777"/>
                  <a:pt x="10864" y="4009"/>
                  <a:pt x="9735" y="4728"/>
                </a:cubicBezTo>
                <a:cubicBezTo>
                  <a:pt x="9012" y="5186"/>
                  <a:pt x="8211" y="5325"/>
                  <a:pt x="7395" y="5325"/>
                </a:cubicBezTo>
                <a:cubicBezTo>
                  <a:pt x="6820" y="5325"/>
                  <a:pt x="6237" y="5256"/>
                  <a:pt x="5669" y="5180"/>
                </a:cubicBezTo>
                <a:cubicBezTo>
                  <a:pt x="4985" y="5069"/>
                  <a:pt x="4272" y="4954"/>
                  <a:pt x="3573" y="4954"/>
                </a:cubicBezTo>
                <a:cubicBezTo>
                  <a:pt x="2844" y="4954"/>
                  <a:pt x="2129" y="5079"/>
                  <a:pt x="1479" y="5467"/>
                </a:cubicBezTo>
                <a:cubicBezTo>
                  <a:pt x="863" y="5837"/>
                  <a:pt x="350" y="6371"/>
                  <a:pt x="1" y="7007"/>
                </a:cubicBezTo>
                <a:lnTo>
                  <a:pt x="32817" y="7007"/>
                </a:lnTo>
                <a:lnTo>
                  <a:pt x="32407" y="6740"/>
                </a:lnTo>
                <a:cubicBezTo>
                  <a:pt x="30887" y="5734"/>
                  <a:pt x="29306" y="4625"/>
                  <a:pt x="27478" y="4235"/>
                </a:cubicBezTo>
                <a:cubicBezTo>
                  <a:pt x="25897" y="3886"/>
                  <a:pt x="24233" y="4297"/>
                  <a:pt x="22673" y="3804"/>
                </a:cubicBezTo>
                <a:cubicBezTo>
                  <a:pt x="21358" y="3393"/>
                  <a:pt x="20414" y="2366"/>
                  <a:pt x="19407" y="1483"/>
                </a:cubicBezTo>
                <a:cubicBezTo>
                  <a:pt x="18389" y="602"/>
                  <a:pt x="17258" y="0"/>
                  <a:pt x="159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275800" y="2142075"/>
            <a:ext cx="25923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 flipH="1">
            <a:off x="5218575" y="1123250"/>
            <a:ext cx="3276300" cy="21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 flipH="1">
            <a:off x="5218575" y="3544025"/>
            <a:ext cx="3038100" cy="9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9"/>
          <p:cNvSpPr/>
          <p:nvPr/>
        </p:nvSpPr>
        <p:spPr>
          <a:xfrm flipH="1">
            <a:off x="7255073" y="0"/>
            <a:ext cx="1888952" cy="1278717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9"/>
          <p:cNvSpPr/>
          <p:nvPr/>
        </p:nvSpPr>
        <p:spPr>
          <a:xfrm rot="-5400000" flipH="1">
            <a:off x="2386913" y="2399386"/>
            <a:ext cx="5154649" cy="344725"/>
          </a:xfrm>
          <a:custGeom>
            <a:avLst/>
            <a:gdLst/>
            <a:ahLst/>
            <a:cxnLst/>
            <a:rect l="l" t="t" r="r" b="b"/>
            <a:pathLst>
              <a:path w="285774" h="13789" extrusionOk="0">
                <a:moveTo>
                  <a:pt x="0" y="0"/>
                </a:moveTo>
                <a:lnTo>
                  <a:pt x="0" y="13788"/>
                </a:lnTo>
                <a:cubicBezTo>
                  <a:pt x="42128" y="9835"/>
                  <a:pt x="108284" y="4167"/>
                  <a:pt x="142887" y="4167"/>
                </a:cubicBezTo>
                <a:cubicBezTo>
                  <a:pt x="170059" y="4167"/>
                  <a:pt x="192350" y="6787"/>
                  <a:pt x="213902" y="9335"/>
                </a:cubicBezTo>
                <a:cubicBezTo>
                  <a:pt x="232043" y="11457"/>
                  <a:pt x="249257" y="13503"/>
                  <a:pt x="267011" y="13503"/>
                </a:cubicBezTo>
                <a:cubicBezTo>
                  <a:pt x="269184" y="13503"/>
                  <a:pt x="271365" y="13472"/>
                  <a:pt x="273557" y="13407"/>
                </a:cubicBezTo>
                <a:cubicBezTo>
                  <a:pt x="277844" y="13265"/>
                  <a:pt x="281916" y="13122"/>
                  <a:pt x="285774" y="12931"/>
                </a:cubicBezTo>
                <a:lnTo>
                  <a:pt x="28577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5325025" y="3382738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5125240" y="1193000"/>
            <a:ext cx="4018760" cy="3950507"/>
          </a:xfrm>
          <a:custGeom>
            <a:avLst/>
            <a:gdLst/>
            <a:ahLst/>
            <a:cxnLst/>
            <a:rect l="l" t="t" r="r" b="b"/>
            <a:pathLst>
              <a:path w="14848" h="14043" extrusionOk="0">
                <a:moveTo>
                  <a:pt x="1016" y="0"/>
                </a:moveTo>
                <a:cubicBezTo>
                  <a:pt x="671" y="0"/>
                  <a:pt x="326" y="62"/>
                  <a:pt x="0" y="180"/>
                </a:cubicBezTo>
                <a:lnTo>
                  <a:pt x="0" y="14042"/>
                </a:lnTo>
                <a:lnTo>
                  <a:pt x="13534" y="14042"/>
                </a:lnTo>
                <a:lnTo>
                  <a:pt x="14047" y="11475"/>
                </a:lnTo>
                <a:cubicBezTo>
                  <a:pt x="14293" y="10181"/>
                  <a:pt x="14663" y="8867"/>
                  <a:pt x="14766" y="7532"/>
                </a:cubicBezTo>
                <a:cubicBezTo>
                  <a:pt x="14848" y="6567"/>
                  <a:pt x="14704" y="5499"/>
                  <a:pt x="13821" y="4945"/>
                </a:cubicBezTo>
                <a:cubicBezTo>
                  <a:pt x="13375" y="4651"/>
                  <a:pt x="12854" y="4552"/>
                  <a:pt x="12329" y="4552"/>
                </a:cubicBezTo>
                <a:cubicBezTo>
                  <a:pt x="11936" y="4552"/>
                  <a:pt x="11541" y="4607"/>
                  <a:pt x="11172" y="4678"/>
                </a:cubicBezTo>
                <a:cubicBezTo>
                  <a:pt x="9971" y="4926"/>
                  <a:pt x="8594" y="5499"/>
                  <a:pt x="7309" y="5499"/>
                </a:cubicBezTo>
                <a:cubicBezTo>
                  <a:pt x="6682" y="5499"/>
                  <a:pt x="6077" y="5363"/>
                  <a:pt x="5525" y="4986"/>
                </a:cubicBezTo>
                <a:cubicBezTo>
                  <a:pt x="3861" y="3836"/>
                  <a:pt x="4067" y="1104"/>
                  <a:pt x="2116" y="221"/>
                </a:cubicBezTo>
                <a:cubicBezTo>
                  <a:pt x="1764" y="72"/>
                  <a:pt x="1390" y="0"/>
                  <a:pt x="10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 flipH="1">
            <a:off x="4210836" y="3612350"/>
            <a:ext cx="4609314" cy="1531177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0"/>
          <p:cNvSpPr/>
          <p:nvPr/>
        </p:nvSpPr>
        <p:spPr>
          <a:xfrm rot="5400000">
            <a:off x="5787994" y="1787559"/>
            <a:ext cx="3636242" cy="3075770"/>
          </a:xfrm>
          <a:custGeom>
            <a:avLst/>
            <a:gdLst/>
            <a:ahLst/>
            <a:cxnLst/>
            <a:rect l="l" t="t" r="r" b="b"/>
            <a:pathLst>
              <a:path w="30446" h="23758" extrusionOk="0">
                <a:moveTo>
                  <a:pt x="0" y="0"/>
                </a:moveTo>
                <a:cubicBezTo>
                  <a:pt x="13" y="51"/>
                  <a:pt x="26" y="102"/>
                  <a:pt x="38" y="165"/>
                </a:cubicBezTo>
                <a:cubicBezTo>
                  <a:pt x="750" y="2313"/>
                  <a:pt x="2389" y="4104"/>
                  <a:pt x="4778" y="5362"/>
                </a:cubicBezTo>
                <a:cubicBezTo>
                  <a:pt x="6468" y="6252"/>
                  <a:pt x="8361" y="6824"/>
                  <a:pt x="10204" y="7370"/>
                </a:cubicBezTo>
                <a:cubicBezTo>
                  <a:pt x="13736" y="8412"/>
                  <a:pt x="17396" y="9505"/>
                  <a:pt x="19442" y="12948"/>
                </a:cubicBezTo>
                <a:cubicBezTo>
                  <a:pt x="20242" y="14308"/>
                  <a:pt x="20572" y="15985"/>
                  <a:pt x="20903" y="17599"/>
                </a:cubicBezTo>
                <a:cubicBezTo>
                  <a:pt x="21271" y="19390"/>
                  <a:pt x="21614" y="21080"/>
                  <a:pt x="22555" y="22237"/>
                </a:cubicBezTo>
                <a:cubicBezTo>
                  <a:pt x="23375" y="23257"/>
                  <a:pt x="24564" y="23757"/>
                  <a:pt x="26247" y="23757"/>
                </a:cubicBezTo>
                <a:cubicBezTo>
                  <a:pt x="26703" y="23757"/>
                  <a:pt x="27195" y="23720"/>
                  <a:pt x="27726" y="23647"/>
                </a:cubicBezTo>
                <a:cubicBezTo>
                  <a:pt x="28667" y="23507"/>
                  <a:pt x="29582" y="23228"/>
                  <a:pt x="30446" y="22834"/>
                </a:cubicBezTo>
                <a:lnTo>
                  <a:pt x="304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6773075" y="4678138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822575" y="2869400"/>
            <a:ext cx="2624100" cy="1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11"/>
          <p:cNvGrpSpPr/>
          <p:nvPr/>
        </p:nvGrpSpPr>
        <p:grpSpPr>
          <a:xfrm rot="948817">
            <a:off x="-4597937" y="2049564"/>
            <a:ext cx="7490916" cy="4079606"/>
            <a:chOff x="841175" y="1036025"/>
            <a:chExt cx="5753500" cy="3133100"/>
          </a:xfrm>
        </p:grpSpPr>
        <p:sp>
          <p:nvSpPr>
            <p:cNvPr id="67" name="Google Shape;67;p11"/>
            <p:cNvSpPr/>
            <p:nvPr/>
          </p:nvSpPr>
          <p:spPr>
            <a:xfrm>
              <a:off x="841175" y="1036025"/>
              <a:ext cx="5753500" cy="3133100"/>
            </a:xfrm>
            <a:custGeom>
              <a:avLst/>
              <a:gdLst/>
              <a:ahLst/>
              <a:cxnLst/>
              <a:rect l="l" t="t" r="r" b="b"/>
              <a:pathLst>
                <a:path w="230140" h="125324" extrusionOk="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4751925" y="1176225"/>
              <a:ext cx="712150" cy="591475"/>
            </a:xfrm>
            <a:custGeom>
              <a:avLst/>
              <a:gdLst/>
              <a:ahLst/>
              <a:cxnLst/>
              <a:rect l="l" t="t" r="r" b="b"/>
              <a:pathLst>
                <a:path w="28486" h="23659" extrusionOk="0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70150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1807500" y="3316250"/>
            <a:ext cx="55290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/>
          <p:nvPr/>
        </p:nvSpPr>
        <p:spPr>
          <a:xfrm rot="5400000">
            <a:off x="5852317" y="1316647"/>
            <a:ext cx="4119681" cy="2463735"/>
          </a:xfrm>
          <a:custGeom>
            <a:avLst/>
            <a:gdLst/>
            <a:ahLst/>
            <a:cxnLst/>
            <a:rect l="l" t="t" r="r" b="b"/>
            <a:pathLst>
              <a:path w="54396" h="32531" extrusionOk="0">
                <a:moveTo>
                  <a:pt x="524" y="0"/>
                </a:moveTo>
                <a:cubicBezTo>
                  <a:pt x="1" y="3164"/>
                  <a:pt x="981" y="6876"/>
                  <a:pt x="3114" y="9263"/>
                </a:cubicBezTo>
                <a:cubicBezTo>
                  <a:pt x="5181" y="11579"/>
                  <a:pt x="8228" y="12980"/>
                  <a:pt x="9904" y="15606"/>
                </a:cubicBezTo>
                <a:cubicBezTo>
                  <a:pt x="12001" y="18886"/>
                  <a:pt x="11463" y="23315"/>
                  <a:pt x="13453" y="26656"/>
                </a:cubicBezTo>
                <a:cubicBezTo>
                  <a:pt x="14845" y="28987"/>
                  <a:pt x="17313" y="30496"/>
                  <a:pt x="19877" y="31389"/>
                </a:cubicBezTo>
                <a:cubicBezTo>
                  <a:pt x="22030" y="32145"/>
                  <a:pt x="24310" y="32530"/>
                  <a:pt x="26591" y="32530"/>
                </a:cubicBezTo>
                <a:cubicBezTo>
                  <a:pt x="27727" y="32530"/>
                  <a:pt x="28863" y="32435"/>
                  <a:pt x="29983" y="32242"/>
                </a:cubicBezTo>
                <a:cubicBezTo>
                  <a:pt x="31360" y="32009"/>
                  <a:pt x="32756" y="31608"/>
                  <a:pt x="33833" y="30719"/>
                </a:cubicBezTo>
                <a:cubicBezTo>
                  <a:pt x="35443" y="29378"/>
                  <a:pt x="36032" y="27174"/>
                  <a:pt x="36296" y="25102"/>
                </a:cubicBezTo>
                <a:cubicBezTo>
                  <a:pt x="36555" y="23020"/>
                  <a:pt x="36585" y="20862"/>
                  <a:pt x="37423" y="18942"/>
                </a:cubicBezTo>
                <a:cubicBezTo>
                  <a:pt x="38541" y="16383"/>
                  <a:pt x="40968" y="14605"/>
                  <a:pt x="43543" y="13529"/>
                </a:cubicBezTo>
                <a:cubicBezTo>
                  <a:pt x="45213" y="12828"/>
                  <a:pt x="46986" y="12371"/>
                  <a:pt x="48555" y="11472"/>
                </a:cubicBezTo>
                <a:cubicBezTo>
                  <a:pt x="52399" y="9258"/>
                  <a:pt x="54395" y="4261"/>
                  <a:pt x="5313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1"/>
          <p:cNvSpPr/>
          <p:nvPr/>
        </p:nvSpPr>
        <p:spPr>
          <a:xfrm>
            <a:off x="0" y="0"/>
            <a:ext cx="4353834" cy="679175"/>
          </a:xfrm>
          <a:custGeom>
            <a:avLst/>
            <a:gdLst/>
            <a:ahLst/>
            <a:cxnLst/>
            <a:rect l="l" t="t" r="r" b="b"/>
            <a:pathLst>
              <a:path w="41136" h="6417" extrusionOk="0">
                <a:moveTo>
                  <a:pt x="1" y="0"/>
                </a:moveTo>
                <a:cubicBezTo>
                  <a:pt x="976" y="1843"/>
                  <a:pt x="2408" y="3443"/>
                  <a:pt x="4165" y="4560"/>
                </a:cubicBezTo>
                <a:cubicBezTo>
                  <a:pt x="6086" y="5777"/>
                  <a:pt x="8361" y="6417"/>
                  <a:pt x="10634" y="6417"/>
                </a:cubicBezTo>
                <a:cubicBezTo>
                  <a:pt x="11719" y="6417"/>
                  <a:pt x="12804" y="6271"/>
                  <a:pt x="13849" y="5972"/>
                </a:cubicBezTo>
                <a:cubicBezTo>
                  <a:pt x="16069" y="5348"/>
                  <a:pt x="18105" y="4068"/>
                  <a:pt x="20401" y="3738"/>
                </a:cubicBezTo>
                <a:cubicBezTo>
                  <a:pt x="20838" y="3675"/>
                  <a:pt x="21274" y="3647"/>
                  <a:pt x="21710" y="3647"/>
                </a:cubicBezTo>
                <a:cubicBezTo>
                  <a:pt x="24674" y="3647"/>
                  <a:pt x="27608" y="4932"/>
                  <a:pt x="30618" y="5109"/>
                </a:cubicBezTo>
                <a:cubicBezTo>
                  <a:pt x="30832" y="5122"/>
                  <a:pt x="31045" y="5128"/>
                  <a:pt x="31258" y="5128"/>
                </a:cubicBezTo>
                <a:cubicBezTo>
                  <a:pt x="35103" y="5128"/>
                  <a:pt x="38826" y="3070"/>
                  <a:pt x="41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8573975" y="3889475"/>
            <a:ext cx="1143000" cy="1143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400" y="5349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025" y="2713700"/>
            <a:ext cx="6093300" cy="17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70" r:id="rId21"/>
    <p:sldLayoutId id="2147483671" r:id="rId22"/>
    <p:sldLayoutId id="2147483672" r:id="rId23"/>
    <p:sldLayoutId id="2147483682" r:id="rId24"/>
    <p:sldLayoutId id="2147483683" r:id="rId25"/>
    <p:sldLayoutId id="2147483684" r:id="rId26"/>
    <p:sldLayoutId id="2147483689" r:id="rId27"/>
    <p:sldLayoutId id="2147483690" r:id="rId28"/>
    <p:sldLayoutId id="2147483694" r:id="rId29"/>
    <p:sldLayoutId id="2147483695" r:id="rId30"/>
    <p:sldLayoutId id="2147483696" r:id="rId31"/>
    <p:sldLayoutId id="2147483697" r:id="rId32"/>
    <p:sldLayoutId id="2147483698" r:id="rId33"/>
    <p:sldLayoutId id="2147483699" r:id="rId34"/>
    <p:sldLayoutId id="2147483700" r:id="rId35"/>
    <p:sldLayoutId id="2147483701" r:id="rId36"/>
    <p:sldLayoutId id="2147483702" r:id="rId37"/>
    <p:sldLayoutId id="2147483705" r:id="rId38"/>
    <p:sldLayoutId id="2147483692" r:id="rId39"/>
    <p:sldLayoutId id="2147483693" r:id="rId40"/>
    <p:sldLayoutId id="2147483706" r:id="rId41"/>
    <p:sldLayoutId id="2147483677" r:id="rId42"/>
    <p:sldLayoutId id="2147483678" r:id="rId43"/>
    <p:sldLayoutId id="2147483679" r:id="rId44"/>
    <p:sldLayoutId id="2147483680" r:id="rId45"/>
    <p:sldLayoutId id="2147483681" r:id="rId46"/>
    <p:sldLayoutId id="2147483707" r:id="rId47"/>
    <p:sldLayoutId id="2147483686" r:id="rId48"/>
    <p:sldLayoutId id="2147483687" r:id="rId49"/>
    <p:sldLayoutId id="2147483688" r:id="rId50"/>
    <p:sldLayoutId id="2147483674" r:id="rId51"/>
    <p:sldLayoutId id="2147483675" r:id="rId5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da.gov/drugs/drug-interactions-labeling/preventable-adverse-drug-reactions-focus-drug-interactions#:~:text=These%20studies%20estimate%20that%206.7,a%20fatality%20rate%20of%200.32%25.&amp;text=If%20these%20estimates%20are%20correct,causing%20over%20106%2C000%20deaths%20annuall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1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7.xml"/><Relationship Id="rId11" Type="http://schemas.openxmlformats.org/officeDocument/2006/relationships/image" Target="../media/image24.png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23.png"/><Relationship Id="rId4" Type="http://schemas.openxmlformats.org/officeDocument/2006/relationships/video" Target="../media/media2.mov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nk and blue medicine container&#10;&#10;Description automatically generated">
            <a:extLst>
              <a:ext uri="{FF2B5EF4-FFF2-40B4-BE49-F238E27FC236}">
                <a16:creationId xmlns:a16="http://schemas.microsoft.com/office/drawing/2014/main" id="{8F868B4C-861D-364B-27DC-6409FBFCA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108004" cy="51435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C4249CE-0C8A-25A8-3604-A244C9946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67" y="0"/>
            <a:ext cx="639433" cy="63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AEEFD392-50A7-9DDD-E79A-D27B5EC5E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33" y="65716"/>
            <a:ext cx="508000" cy="5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95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" name="Google Shape;2560;p92"/>
          <p:cNvGrpSpPr/>
          <p:nvPr/>
        </p:nvGrpSpPr>
        <p:grpSpPr>
          <a:xfrm>
            <a:off x="3320284" y="1816114"/>
            <a:ext cx="637858" cy="130398"/>
            <a:chOff x="3320284" y="1816114"/>
            <a:chExt cx="637858" cy="130398"/>
          </a:xfrm>
        </p:grpSpPr>
        <p:cxnSp>
          <p:nvCxnSpPr>
            <p:cNvPr id="2561" name="Google Shape;2561;p92"/>
            <p:cNvCxnSpPr/>
            <p:nvPr/>
          </p:nvCxnSpPr>
          <p:spPr>
            <a:xfrm rot="10800000">
              <a:off x="3320284" y="1879141"/>
              <a:ext cx="582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62" name="Google Shape;2562;p92"/>
            <p:cNvSpPr/>
            <p:nvPr/>
          </p:nvSpPr>
          <p:spPr>
            <a:xfrm rot="-5400000">
              <a:off x="3827743" y="1816114"/>
              <a:ext cx="130398" cy="130398"/>
            </a:xfrm>
            <a:custGeom>
              <a:avLst/>
              <a:gdLst/>
              <a:ahLst/>
              <a:cxnLst/>
              <a:rect l="l" t="t" r="r" b="b"/>
              <a:pathLst>
                <a:path w="1245" h="1245" extrusionOk="0">
                  <a:moveTo>
                    <a:pt x="625" y="1"/>
                  </a:moveTo>
                  <a:cubicBezTo>
                    <a:pt x="279" y="1"/>
                    <a:pt x="0" y="279"/>
                    <a:pt x="0" y="626"/>
                  </a:cubicBezTo>
                  <a:cubicBezTo>
                    <a:pt x="0" y="966"/>
                    <a:pt x="279" y="1245"/>
                    <a:pt x="625" y="1245"/>
                  </a:cubicBezTo>
                  <a:cubicBezTo>
                    <a:pt x="966" y="1245"/>
                    <a:pt x="1244" y="966"/>
                    <a:pt x="1244" y="626"/>
                  </a:cubicBezTo>
                  <a:cubicBezTo>
                    <a:pt x="1244" y="279"/>
                    <a:pt x="966" y="1"/>
                    <a:pt x="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92"/>
          <p:cNvGrpSpPr/>
          <p:nvPr/>
        </p:nvGrpSpPr>
        <p:grpSpPr>
          <a:xfrm>
            <a:off x="3140881" y="2866902"/>
            <a:ext cx="815458" cy="130398"/>
            <a:chOff x="3140881" y="2866902"/>
            <a:chExt cx="815458" cy="130398"/>
          </a:xfrm>
        </p:grpSpPr>
        <p:cxnSp>
          <p:nvCxnSpPr>
            <p:cNvPr id="2564" name="Google Shape;2564;p92"/>
            <p:cNvCxnSpPr/>
            <p:nvPr/>
          </p:nvCxnSpPr>
          <p:spPr>
            <a:xfrm>
              <a:off x="3520831" y="2549979"/>
              <a:ext cx="0" cy="759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65" name="Google Shape;2565;p92"/>
            <p:cNvSpPr/>
            <p:nvPr/>
          </p:nvSpPr>
          <p:spPr>
            <a:xfrm rot="-5400000">
              <a:off x="3825941" y="2866902"/>
              <a:ext cx="130398" cy="130398"/>
            </a:xfrm>
            <a:custGeom>
              <a:avLst/>
              <a:gdLst/>
              <a:ahLst/>
              <a:cxnLst/>
              <a:rect l="l" t="t" r="r" b="b"/>
              <a:pathLst>
                <a:path w="1245" h="1245" extrusionOk="0">
                  <a:moveTo>
                    <a:pt x="625" y="1"/>
                  </a:moveTo>
                  <a:cubicBezTo>
                    <a:pt x="279" y="1"/>
                    <a:pt x="0" y="279"/>
                    <a:pt x="0" y="626"/>
                  </a:cubicBezTo>
                  <a:cubicBezTo>
                    <a:pt x="0" y="966"/>
                    <a:pt x="279" y="1245"/>
                    <a:pt x="625" y="1245"/>
                  </a:cubicBezTo>
                  <a:cubicBezTo>
                    <a:pt x="966" y="1245"/>
                    <a:pt x="1244" y="966"/>
                    <a:pt x="1244" y="626"/>
                  </a:cubicBezTo>
                  <a:cubicBezTo>
                    <a:pt x="1244" y="279"/>
                    <a:pt x="966" y="1"/>
                    <a:pt x="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6" name="Google Shape;2566;p92"/>
          <p:cNvGrpSpPr/>
          <p:nvPr/>
        </p:nvGrpSpPr>
        <p:grpSpPr>
          <a:xfrm>
            <a:off x="3140881" y="3941664"/>
            <a:ext cx="815458" cy="130398"/>
            <a:chOff x="3140881" y="3941664"/>
            <a:chExt cx="815458" cy="130398"/>
          </a:xfrm>
        </p:grpSpPr>
        <p:cxnSp>
          <p:nvCxnSpPr>
            <p:cNvPr id="2567" name="Google Shape;2567;p92"/>
            <p:cNvCxnSpPr/>
            <p:nvPr/>
          </p:nvCxnSpPr>
          <p:spPr>
            <a:xfrm>
              <a:off x="3520831" y="3624741"/>
              <a:ext cx="0" cy="759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68" name="Google Shape;2568;p92"/>
            <p:cNvSpPr/>
            <p:nvPr/>
          </p:nvSpPr>
          <p:spPr>
            <a:xfrm rot="-5400000">
              <a:off x="3825941" y="3941664"/>
              <a:ext cx="130398" cy="130398"/>
            </a:xfrm>
            <a:custGeom>
              <a:avLst/>
              <a:gdLst/>
              <a:ahLst/>
              <a:cxnLst/>
              <a:rect l="l" t="t" r="r" b="b"/>
              <a:pathLst>
                <a:path w="1245" h="1245" extrusionOk="0">
                  <a:moveTo>
                    <a:pt x="625" y="1"/>
                  </a:moveTo>
                  <a:cubicBezTo>
                    <a:pt x="279" y="1"/>
                    <a:pt x="0" y="279"/>
                    <a:pt x="0" y="626"/>
                  </a:cubicBezTo>
                  <a:cubicBezTo>
                    <a:pt x="0" y="966"/>
                    <a:pt x="279" y="1245"/>
                    <a:pt x="625" y="1245"/>
                  </a:cubicBezTo>
                  <a:cubicBezTo>
                    <a:pt x="966" y="1245"/>
                    <a:pt x="1244" y="966"/>
                    <a:pt x="1244" y="626"/>
                  </a:cubicBezTo>
                  <a:cubicBezTo>
                    <a:pt x="1244" y="279"/>
                    <a:pt x="966" y="1"/>
                    <a:pt x="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9" name="Google Shape;2569;p92"/>
          <p:cNvSpPr/>
          <p:nvPr/>
        </p:nvSpPr>
        <p:spPr>
          <a:xfrm>
            <a:off x="1586305" y="2538636"/>
            <a:ext cx="1830000" cy="774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92"/>
          <p:cNvSpPr/>
          <p:nvPr/>
        </p:nvSpPr>
        <p:spPr>
          <a:xfrm>
            <a:off x="1586305" y="3613401"/>
            <a:ext cx="1830000" cy="774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92"/>
          <p:cNvSpPr/>
          <p:nvPr/>
        </p:nvSpPr>
        <p:spPr>
          <a:xfrm>
            <a:off x="1586305" y="1495732"/>
            <a:ext cx="1830000" cy="774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92"/>
          <p:cNvSpPr txBox="1">
            <a:spLocks noGrp="1"/>
          </p:cNvSpPr>
          <p:nvPr>
            <p:ph type="subTitle" idx="3"/>
          </p:nvPr>
        </p:nvSpPr>
        <p:spPr>
          <a:xfrm>
            <a:off x="4421795" y="368450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100" dirty="0">
                <a:solidFill>
                  <a:srgbClr val="000000"/>
                </a:solidFill>
              </a:rPr>
              <a:t>Designed for clinicians, with simplicity in mind. Engage in natural, intuitive conversations with the chatbot to access ADR insights effortlessly.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2573" name="Google Shape;2573;p92"/>
          <p:cNvSpPr txBox="1">
            <a:spLocks noGrp="1"/>
          </p:cNvSpPr>
          <p:nvPr>
            <p:ph type="subTitle" idx="5"/>
          </p:nvPr>
        </p:nvSpPr>
        <p:spPr>
          <a:xfrm>
            <a:off x="1646905" y="2710413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Precise</a:t>
            </a:r>
            <a:endParaRPr/>
          </a:p>
        </p:txBody>
      </p:sp>
      <p:sp>
        <p:nvSpPr>
          <p:cNvPr id="2574" name="Google Shape;2574;p92"/>
          <p:cNvSpPr/>
          <p:nvPr/>
        </p:nvSpPr>
        <p:spPr>
          <a:xfrm>
            <a:off x="3712375" y="884775"/>
            <a:ext cx="17511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92"/>
          <p:cNvSpPr txBox="1">
            <a:spLocks noGrp="1"/>
          </p:cNvSpPr>
          <p:nvPr>
            <p:ph type="title"/>
          </p:nvPr>
        </p:nvSpPr>
        <p:spPr>
          <a:xfrm>
            <a:off x="718400" y="357727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VALUE PROPOSITIONS</a:t>
            </a:r>
            <a:endParaRPr lang="en-US"/>
          </a:p>
        </p:txBody>
      </p:sp>
      <p:sp>
        <p:nvSpPr>
          <p:cNvPr id="2576" name="Google Shape;2576;p92"/>
          <p:cNvSpPr txBox="1">
            <a:spLocks noGrp="1"/>
          </p:cNvSpPr>
          <p:nvPr>
            <p:ph type="subTitle" idx="1"/>
          </p:nvPr>
        </p:nvSpPr>
        <p:spPr>
          <a:xfrm>
            <a:off x="4421795" y="150260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100" dirty="0">
                <a:solidFill>
                  <a:srgbClr val="000000"/>
                </a:solidFill>
              </a:rPr>
              <a:t>With a deep understanding of adverse drug reactions (ADRs), </a:t>
            </a:r>
            <a:r>
              <a:rPr lang="en" sz="1100" dirty="0" err="1">
                <a:solidFill>
                  <a:srgbClr val="000000"/>
                </a:solidFill>
              </a:rPr>
              <a:t>Anaaya</a:t>
            </a:r>
            <a:r>
              <a:rPr lang="en" sz="1100" dirty="0">
                <a:solidFill>
                  <a:srgbClr val="000000"/>
                </a:solidFill>
              </a:rPr>
              <a:t> is your clinicians' ADR encyclopedia. Backed by AI expertise, it goes the extra mile to ensure safe and effective patient care </a:t>
            </a: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7" name="Google Shape;2577;p92"/>
          <p:cNvSpPr txBox="1">
            <a:spLocks noGrp="1"/>
          </p:cNvSpPr>
          <p:nvPr>
            <p:ph type="subTitle" idx="2"/>
          </p:nvPr>
        </p:nvSpPr>
        <p:spPr>
          <a:xfrm>
            <a:off x="4421795" y="2593550"/>
            <a:ext cx="344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100" dirty="0">
                <a:solidFill>
                  <a:srgbClr val="000000"/>
                </a:solidFill>
              </a:rPr>
              <a:t>Precision isn't just a goal; it's our commitment. The cutting-edge technology and personalized insights ensure the right drug, for the right patient, at the right time. Every time.</a:t>
            </a:r>
            <a:endParaRPr lang="en-US" sz="11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8" name="Google Shape;2578;p92"/>
          <p:cNvSpPr txBox="1">
            <a:spLocks noGrp="1"/>
          </p:cNvSpPr>
          <p:nvPr>
            <p:ph type="subTitle" idx="4"/>
          </p:nvPr>
        </p:nvSpPr>
        <p:spPr>
          <a:xfrm>
            <a:off x="1646905" y="1464736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>
                <a:solidFill>
                  <a:srgbClr val="005E7D"/>
                </a:solidFill>
              </a:rPr>
              <a:t>ADR Expertise</a:t>
            </a:r>
            <a:endParaRPr lang="en-US">
              <a:solidFill>
                <a:srgbClr val="005E7D"/>
              </a:solidFill>
            </a:endParaRPr>
          </a:p>
        </p:txBody>
      </p:sp>
      <p:sp>
        <p:nvSpPr>
          <p:cNvPr id="2579" name="Google Shape;2579;p92"/>
          <p:cNvSpPr txBox="1">
            <a:spLocks noGrp="1"/>
          </p:cNvSpPr>
          <p:nvPr>
            <p:ph type="subTitle" idx="6"/>
          </p:nvPr>
        </p:nvSpPr>
        <p:spPr>
          <a:xfrm>
            <a:off x="1646905" y="3784152"/>
            <a:ext cx="17088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62AD55-AD76-954B-37C7-CE9C3D82B467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9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91B49A9-B2F2-4382-2AF1-03E00AFAD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4EFE215C-1B3C-17C5-B38C-9CD398B89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83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79"/>
          <p:cNvSpPr txBox="1">
            <a:spLocks noGrp="1"/>
          </p:cNvSpPr>
          <p:nvPr>
            <p:ph type="subTitle" idx="1"/>
          </p:nvPr>
        </p:nvSpPr>
        <p:spPr>
          <a:xfrm>
            <a:off x="1180181" y="1713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 lang="en-US"/>
          </a:p>
        </p:txBody>
      </p:sp>
      <p:sp>
        <p:nvSpPr>
          <p:cNvPr id="2064" name="Google Shape;2064;p79"/>
          <p:cNvSpPr txBox="1">
            <a:spLocks noGrp="1"/>
          </p:cNvSpPr>
          <p:nvPr>
            <p:ph type="subTitle" idx="2"/>
          </p:nvPr>
        </p:nvSpPr>
        <p:spPr>
          <a:xfrm>
            <a:off x="886631" y="1956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 sz="1000"/>
              <a:t>AI Technology</a:t>
            </a:r>
            <a:endParaRPr lang="en-US" sz="1000"/>
          </a:p>
          <a:p>
            <a:pPr marL="285750" indent="-285750" algn="l">
              <a:buFont typeface="Arial"/>
              <a:buChar char="•"/>
            </a:pPr>
            <a:r>
              <a:rPr lang="en" sz="1000"/>
              <a:t>Personalization</a:t>
            </a:r>
          </a:p>
          <a:p>
            <a:pPr marL="285750" indent="-285750" algn="l">
              <a:buFont typeface="Arial"/>
              <a:buChar char="•"/>
            </a:pPr>
            <a:r>
              <a:rPr lang="en" sz="1000"/>
              <a:t>Known Source of Information</a:t>
            </a:r>
          </a:p>
          <a:p>
            <a:pPr marL="285750" indent="-285750" algn="l">
              <a:buFont typeface="Arial"/>
              <a:buChar char="•"/>
            </a:pPr>
            <a:r>
              <a:rPr lang="en" sz="1000"/>
              <a:t>Up-to-Date Information</a:t>
            </a:r>
          </a:p>
          <a:p>
            <a:pPr marL="285750" indent="-285750" algn="l">
              <a:buFont typeface="Arial"/>
              <a:buChar char="•"/>
            </a:pPr>
            <a:r>
              <a:rPr lang="en" sz="1000"/>
              <a:t>Regional Consideration</a:t>
            </a:r>
          </a:p>
        </p:txBody>
      </p:sp>
      <p:sp>
        <p:nvSpPr>
          <p:cNvPr id="2065" name="Google Shape;2065;p79"/>
          <p:cNvSpPr txBox="1">
            <a:spLocks noGrp="1"/>
          </p:cNvSpPr>
          <p:nvPr>
            <p:ph type="subTitle" idx="3"/>
          </p:nvPr>
        </p:nvSpPr>
        <p:spPr>
          <a:xfrm>
            <a:off x="1082850" y="3237400"/>
            <a:ext cx="22299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 lang="en-US"/>
          </a:p>
        </p:txBody>
      </p:sp>
      <p:sp>
        <p:nvSpPr>
          <p:cNvPr id="2066" name="Google Shape;2066;p79"/>
          <p:cNvSpPr txBox="1">
            <a:spLocks noGrp="1"/>
          </p:cNvSpPr>
          <p:nvPr>
            <p:ph type="subTitle" idx="5"/>
          </p:nvPr>
        </p:nvSpPr>
        <p:spPr>
          <a:xfrm>
            <a:off x="5943319" y="3237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 lang="en-US"/>
          </a:p>
        </p:txBody>
      </p:sp>
      <p:sp>
        <p:nvSpPr>
          <p:cNvPr id="2067" name="Google Shape;2067;p79"/>
          <p:cNvSpPr txBox="1">
            <a:spLocks noGrp="1"/>
          </p:cNvSpPr>
          <p:nvPr>
            <p:ph type="subTitle" idx="6"/>
          </p:nvPr>
        </p:nvSpPr>
        <p:spPr>
          <a:xfrm>
            <a:off x="5649769" y="3480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/>
              <a:buChar char="•"/>
            </a:pPr>
            <a:r>
              <a:rPr lang="en" sz="1000" dirty="0"/>
              <a:t>Data Accessibility</a:t>
            </a:r>
          </a:p>
          <a:p>
            <a:pPr marL="171450" indent="-171450" algn="l">
              <a:buFont typeface="Arial"/>
              <a:buChar char="•"/>
            </a:pPr>
            <a:r>
              <a:rPr lang="en" sz="1000" dirty="0"/>
              <a:t>Resistance to Change</a:t>
            </a:r>
          </a:p>
        </p:txBody>
      </p:sp>
      <p:sp>
        <p:nvSpPr>
          <p:cNvPr id="2068" name="Google Shape;2068;p79"/>
          <p:cNvSpPr txBox="1">
            <a:spLocks noGrp="1"/>
          </p:cNvSpPr>
          <p:nvPr>
            <p:ph type="subTitle" idx="7"/>
          </p:nvPr>
        </p:nvSpPr>
        <p:spPr>
          <a:xfrm>
            <a:off x="5943319" y="1713394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2069" name="Google Shape;2069;p79"/>
          <p:cNvSpPr txBox="1">
            <a:spLocks noGrp="1"/>
          </p:cNvSpPr>
          <p:nvPr>
            <p:ph type="subTitle" idx="8"/>
          </p:nvPr>
        </p:nvSpPr>
        <p:spPr>
          <a:xfrm>
            <a:off x="5649769" y="1956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 sz="1000" dirty="0"/>
              <a:t>Quantity and Quality of Data</a:t>
            </a:r>
            <a:endParaRPr lang="en-US" sz="1000" dirty="0"/>
          </a:p>
          <a:p>
            <a:pPr marL="285750" indent="-285750" algn="l">
              <a:buFont typeface="Arial,Sans-Serif"/>
              <a:buChar char="•"/>
            </a:pPr>
            <a:r>
              <a:rPr lang="en" sz="1000" dirty="0"/>
              <a:t>Data Privacy and Security</a:t>
            </a:r>
            <a:endParaRPr lang="en-US" sz="1000" dirty="0"/>
          </a:p>
        </p:txBody>
      </p:sp>
      <p:sp>
        <p:nvSpPr>
          <p:cNvPr id="2070" name="Google Shape;2070;p79"/>
          <p:cNvSpPr/>
          <p:nvPr/>
        </p:nvSpPr>
        <p:spPr>
          <a:xfrm>
            <a:off x="3750719" y="2760450"/>
            <a:ext cx="15420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79"/>
          <p:cNvSpPr/>
          <p:nvPr/>
        </p:nvSpPr>
        <p:spPr>
          <a:xfrm rot="5400000">
            <a:off x="3749019" y="2760450"/>
            <a:ext cx="15420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79"/>
          <p:cNvSpPr txBox="1">
            <a:spLocks noGrp="1"/>
          </p:cNvSpPr>
          <p:nvPr>
            <p:ph type="title" idx="4294967295"/>
          </p:nvPr>
        </p:nvSpPr>
        <p:spPr>
          <a:xfrm>
            <a:off x="3743005" y="2833489"/>
            <a:ext cx="739800" cy="7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O</a:t>
            </a:r>
            <a:endParaRPr sz="4500"/>
          </a:p>
        </p:txBody>
      </p:sp>
      <p:sp>
        <p:nvSpPr>
          <p:cNvPr id="2073" name="Google Shape;2073;p79"/>
          <p:cNvSpPr txBox="1">
            <a:spLocks noGrp="1"/>
          </p:cNvSpPr>
          <p:nvPr>
            <p:ph type="title" idx="4294967295"/>
          </p:nvPr>
        </p:nvSpPr>
        <p:spPr>
          <a:xfrm>
            <a:off x="4553584" y="2833489"/>
            <a:ext cx="739800" cy="7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</a:t>
            </a:r>
            <a:endParaRPr sz="4500"/>
          </a:p>
        </p:txBody>
      </p:sp>
      <p:sp>
        <p:nvSpPr>
          <p:cNvPr id="2074" name="Google Shape;2074;p79"/>
          <p:cNvSpPr txBox="1">
            <a:spLocks noGrp="1"/>
          </p:cNvSpPr>
          <p:nvPr>
            <p:ph type="title" idx="4294967295"/>
          </p:nvPr>
        </p:nvSpPr>
        <p:spPr>
          <a:xfrm>
            <a:off x="4553584" y="2025857"/>
            <a:ext cx="739800" cy="7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W</a:t>
            </a:r>
            <a:endParaRPr sz="4500"/>
          </a:p>
        </p:txBody>
      </p:sp>
      <p:sp>
        <p:nvSpPr>
          <p:cNvPr id="2075" name="Google Shape;2075;p79"/>
          <p:cNvSpPr txBox="1">
            <a:spLocks noGrp="1"/>
          </p:cNvSpPr>
          <p:nvPr>
            <p:ph type="title" idx="4294967295"/>
          </p:nvPr>
        </p:nvSpPr>
        <p:spPr>
          <a:xfrm>
            <a:off x="3743005" y="2025857"/>
            <a:ext cx="739800" cy="7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S</a:t>
            </a:r>
            <a:endParaRPr sz="4500"/>
          </a:p>
        </p:txBody>
      </p:sp>
      <p:sp>
        <p:nvSpPr>
          <p:cNvPr id="2076" name="Google Shape;2076;p79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077" name="Google Shape;2077;p79"/>
          <p:cNvSpPr/>
          <p:nvPr/>
        </p:nvSpPr>
        <p:spPr>
          <a:xfrm>
            <a:off x="3439092" y="884775"/>
            <a:ext cx="23091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79"/>
          <p:cNvSpPr txBox="1">
            <a:spLocks noGrp="1"/>
          </p:cNvSpPr>
          <p:nvPr>
            <p:ph type="subTitle" idx="4"/>
          </p:nvPr>
        </p:nvSpPr>
        <p:spPr>
          <a:xfrm>
            <a:off x="886631" y="3480750"/>
            <a:ext cx="2607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/>
              <a:buChar char="•"/>
            </a:pPr>
            <a:r>
              <a:rPr lang="en" sz="1000"/>
              <a:t>Scalability</a:t>
            </a:r>
          </a:p>
          <a:p>
            <a:pPr marL="285750" indent="-285750" algn="l">
              <a:buFont typeface="Arial"/>
              <a:buChar char="•"/>
            </a:pPr>
            <a:r>
              <a:rPr lang="en" sz="1000"/>
              <a:t>Telemedicine Integration</a:t>
            </a:r>
          </a:p>
          <a:p>
            <a:pPr marL="285750" indent="-285750" algn="l">
              <a:buFont typeface="Arial"/>
              <a:buChar char="•"/>
            </a:pPr>
            <a:r>
              <a:rPr lang="en" sz="1000"/>
              <a:t>Research Collaboration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8D70BC-B84A-A61B-127E-7A68DF5C93CE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10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4D771B2-53AE-B1D8-9C38-CBE74F9EA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B8220106-817A-53EC-A20E-C7FAFF851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84"/>
          <p:cNvSpPr txBox="1">
            <a:spLocks noGrp="1"/>
          </p:cNvSpPr>
          <p:nvPr>
            <p:ph type="title"/>
          </p:nvPr>
        </p:nvSpPr>
        <p:spPr>
          <a:xfrm>
            <a:off x="713225" y="341151"/>
            <a:ext cx="772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347" name="Google Shape;2347;p84"/>
          <p:cNvSpPr txBox="1">
            <a:spLocks noGrp="1"/>
          </p:cNvSpPr>
          <p:nvPr>
            <p:ph type="subTitle" idx="1"/>
          </p:nvPr>
        </p:nvSpPr>
        <p:spPr>
          <a:xfrm>
            <a:off x="713225" y="1646925"/>
            <a:ext cx="37452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rgbClr val="1A4E6E"/>
                </a:solidFill>
              </a:rPr>
              <a:t>Data Quality Improvement</a:t>
            </a:r>
            <a:endParaRPr lang="en-US">
              <a:solidFill>
                <a:srgbClr val="1A4E6E"/>
              </a:solidFill>
            </a:endParaRPr>
          </a:p>
          <a:p>
            <a:r>
              <a:rPr lang="en">
                <a:solidFill>
                  <a:srgbClr val="1A4E6E"/>
                </a:solidFill>
              </a:rPr>
              <a:t>Privacy and security measures</a:t>
            </a:r>
          </a:p>
          <a:p>
            <a:r>
              <a:rPr lang="en">
                <a:solidFill>
                  <a:srgbClr val="1A4E6E"/>
                </a:solidFill>
              </a:rPr>
              <a:t>Integration and Adoption</a:t>
            </a:r>
            <a:endParaRPr lang="en"/>
          </a:p>
          <a:p>
            <a:r>
              <a:rPr lang="en">
                <a:solidFill>
                  <a:srgbClr val="1A4E6E"/>
                </a:solidFill>
              </a:rPr>
              <a:t>Scalability</a:t>
            </a:r>
            <a:endParaRPr lang="en-US"/>
          </a:p>
          <a:p>
            <a:r>
              <a:rPr lang="en">
                <a:solidFill>
                  <a:srgbClr val="1A4E6E"/>
                </a:solidFill>
              </a:rPr>
              <a:t>Telemedicine Integration</a:t>
            </a:r>
            <a:endParaRPr/>
          </a:p>
          <a:p>
            <a:r>
              <a:rPr lang="en">
                <a:solidFill>
                  <a:srgbClr val="1A4E6E"/>
                </a:solidFill>
              </a:rPr>
              <a:t>User-Friendly Interface</a:t>
            </a:r>
            <a:endParaRPr/>
          </a:p>
          <a:p>
            <a:r>
              <a:rPr lang="en">
                <a:solidFill>
                  <a:srgbClr val="1A4E6E"/>
                </a:solidFill>
              </a:rPr>
              <a:t>Feedback Loop</a:t>
            </a:r>
            <a:endParaRPr/>
          </a:p>
          <a:p>
            <a:endParaRPr lang="en">
              <a:solidFill>
                <a:srgbClr val="1A4E6E"/>
              </a:solidFill>
            </a:endParaRPr>
          </a:p>
        </p:txBody>
      </p:sp>
      <p:pic>
        <p:nvPicPr>
          <p:cNvPr id="2" name="Picture 1" descr="A tablet with a medical prescription and a bottle&#10;&#10;Description automatically generated">
            <a:extLst>
              <a:ext uri="{FF2B5EF4-FFF2-40B4-BE49-F238E27FC236}">
                <a16:creationId xmlns:a16="http://schemas.microsoft.com/office/drawing/2014/main" id="{D11C8737-C0A1-D29F-1795-96C7D5F93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634" y="1910383"/>
            <a:ext cx="2133600" cy="2952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3A6241-B39C-FD4E-6425-E3D858FD7B4F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22E46F-DD77-E5D1-2A2F-65C27F42E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35434A38-65C7-75C5-6C90-A543369DE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95"/>
          <p:cNvSpPr txBox="1">
            <a:spLocks noGrp="1"/>
          </p:cNvSpPr>
          <p:nvPr>
            <p:ph type="subTitle" idx="1"/>
          </p:nvPr>
        </p:nvSpPr>
        <p:spPr>
          <a:xfrm>
            <a:off x="1495460" y="222607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Patient safety &amp;  Compliance</a:t>
            </a:r>
            <a:endParaRPr/>
          </a:p>
        </p:txBody>
      </p:sp>
      <p:sp>
        <p:nvSpPr>
          <p:cNvPr id="2723" name="Google Shape;2723;p95"/>
          <p:cNvSpPr txBox="1">
            <a:spLocks noGrp="1"/>
          </p:cNvSpPr>
          <p:nvPr>
            <p:ph type="subTitle" idx="2"/>
          </p:nvPr>
        </p:nvSpPr>
        <p:spPr>
          <a:xfrm>
            <a:off x="1495460" y="184547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</a:t>
            </a:r>
            <a:endParaRPr/>
          </a:p>
        </p:txBody>
      </p:sp>
      <p:sp>
        <p:nvSpPr>
          <p:cNvPr id="2726" name="Google Shape;2726;p95"/>
          <p:cNvSpPr txBox="1">
            <a:spLocks noGrp="1"/>
          </p:cNvSpPr>
          <p:nvPr>
            <p:ph type="subTitle" idx="5"/>
          </p:nvPr>
        </p:nvSpPr>
        <p:spPr>
          <a:xfrm>
            <a:off x="5715930" y="2226068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security &amp; Resources</a:t>
            </a:r>
            <a:endParaRPr/>
          </a:p>
        </p:txBody>
      </p:sp>
      <p:sp>
        <p:nvSpPr>
          <p:cNvPr id="2727" name="Google Shape;2727;p95"/>
          <p:cNvSpPr txBox="1">
            <a:spLocks noGrp="1"/>
          </p:cNvSpPr>
          <p:nvPr>
            <p:ph type="subTitle" idx="6"/>
          </p:nvPr>
        </p:nvSpPr>
        <p:spPr>
          <a:xfrm>
            <a:off x="5636417" y="1840499"/>
            <a:ext cx="2051126" cy="396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b="1"/>
              <a:t>Cost</a:t>
            </a:r>
            <a:r>
              <a:rPr lang="en-US"/>
              <a:t> Structure</a:t>
            </a:r>
            <a:endParaRPr/>
          </a:p>
        </p:txBody>
      </p:sp>
      <p:sp>
        <p:nvSpPr>
          <p:cNvPr id="2730" name="Google Shape;2730;p95"/>
          <p:cNvSpPr txBox="1">
            <a:spLocks noGrp="1"/>
          </p:cNvSpPr>
          <p:nvPr>
            <p:ph type="subTitle" idx="9"/>
          </p:nvPr>
        </p:nvSpPr>
        <p:spPr>
          <a:xfrm>
            <a:off x="1494657" y="4071493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Providers/Clinics</a:t>
            </a:r>
            <a:endParaRPr/>
          </a:p>
        </p:txBody>
      </p:sp>
      <p:sp>
        <p:nvSpPr>
          <p:cNvPr id="2731" name="Google Shape;2731;p95"/>
          <p:cNvSpPr txBox="1">
            <a:spLocks noGrp="1"/>
          </p:cNvSpPr>
          <p:nvPr>
            <p:ph type="subTitle" idx="13"/>
          </p:nvPr>
        </p:nvSpPr>
        <p:spPr>
          <a:xfrm>
            <a:off x="1014781" y="3693669"/>
            <a:ext cx="285185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Customer Segments</a:t>
            </a:r>
            <a:endParaRPr/>
          </a:p>
        </p:txBody>
      </p:sp>
      <p:sp>
        <p:nvSpPr>
          <p:cNvPr id="2732" name="Google Shape;2732;p95"/>
          <p:cNvSpPr txBox="1">
            <a:spLocks noGrp="1"/>
          </p:cNvSpPr>
          <p:nvPr>
            <p:ph type="subTitle" idx="14"/>
          </p:nvPr>
        </p:nvSpPr>
        <p:spPr>
          <a:xfrm>
            <a:off x="5715930" y="4061068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/>
              <a:t>Subscription Model</a:t>
            </a:r>
          </a:p>
        </p:txBody>
      </p:sp>
      <p:sp>
        <p:nvSpPr>
          <p:cNvPr id="2733" name="Google Shape;2733;p95"/>
          <p:cNvSpPr txBox="1">
            <a:spLocks noGrp="1"/>
          </p:cNvSpPr>
          <p:nvPr>
            <p:ph type="subTitle" idx="15"/>
          </p:nvPr>
        </p:nvSpPr>
        <p:spPr>
          <a:xfrm>
            <a:off x="5482360" y="3695377"/>
            <a:ext cx="2359239" cy="381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Revenue Streams</a:t>
            </a:r>
          </a:p>
        </p:txBody>
      </p:sp>
      <p:sp>
        <p:nvSpPr>
          <p:cNvPr id="2734" name="Google Shape;2734;p95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BUSINESS MODEL</a:t>
            </a:r>
            <a:endParaRPr/>
          </a:p>
        </p:txBody>
      </p:sp>
      <p:sp>
        <p:nvSpPr>
          <p:cNvPr id="2735" name="Google Shape;2735;p95"/>
          <p:cNvSpPr/>
          <p:nvPr/>
        </p:nvSpPr>
        <p:spPr>
          <a:xfrm>
            <a:off x="2206194" y="1443820"/>
            <a:ext cx="470636" cy="378883"/>
          </a:xfrm>
          <a:custGeom>
            <a:avLst/>
            <a:gdLst/>
            <a:ahLst/>
            <a:cxnLst/>
            <a:rect l="l" t="t" r="r" b="b"/>
            <a:pathLst>
              <a:path w="14942" h="12029" extrusionOk="0">
                <a:moveTo>
                  <a:pt x="4541" y="1"/>
                </a:moveTo>
                <a:cubicBezTo>
                  <a:pt x="3479" y="1"/>
                  <a:pt x="2674" y="909"/>
                  <a:pt x="2674" y="2108"/>
                </a:cubicBezTo>
                <a:cubicBezTo>
                  <a:pt x="2691" y="2519"/>
                  <a:pt x="2776" y="2913"/>
                  <a:pt x="2948" y="3290"/>
                </a:cubicBezTo>
                <a:lnTo>
                  <a:pt x="4918" y="3290"/>
                </a:lnTo>
                <a:lnTo>
                  <a:pt x="5638" y="2091"/>
                </a:lnTo>
                <a:cubicBezTo>
                  <a:pt x="5689" y="2005"/>
                  <a:pt x="5775" y="1971"/>
                  <a:pt x="5878" y="1971"/>
                </a:cubicBezTo>
                <a:cubicBezTo>
                  <a:pt x="5963" y="1971"/>
                  <a:pt x="6049" y="2005"/>
                  <a:pt x="6100" y="2091"/>
                </a:cubicBezTo>
                <a:lnTo>
                  <a:pt x="7471" y="4370"/>
                </a:lnTo>
                <a:lnTo>
                  <a:pt x="8054" y="3427"/>
                </a:lnTo>
                <a:cubicBezTo>
                  <a:pt x="8088" y="3342"/>
                  <a:pt x="8174" y="3290"/>
                  <a:pt x="8276" y="3290"/>
                </a:cubicBezTo>
                <a:lnTo>
                  <a:pt x="10401" y="3290"/>
                </a:lnTo>
                <a:cubicBezTo>
                  <a:pt x="10590" y="2913"/>
                  <a:pt x="10675" y="2519"/>
                  <a:pt x="10675" y="2108"/>
                </a:cubicBezTo>
                <a:cubicBezTo>
                  <a:pt x="10675" y="909"/>
                  <a:pt x="9870" y="1"/>
                  <a:pt x="8808" y="1"/>
                </a:cubicBezTo>
                <a:cubicBezTo>
                  <a:pt x="8054" y="1"/>
                  <a:pt x="7351" y="343"/>
                  <a:pt x="6889" y="943"/>
                </a:cubicBezTo>
                <a:cubicBezTo>
                  <a:pt x="6837" y="1011"/>
                  <a:pt x="6769" y="1063"/>
                  <a:pt x="6683" y="1063"/>
                </a:cubicBezTo>
                <a:cubicBezTo>
                  <a:pt x="6597" y="1063"/>
                  <a:pt x="6512" y="1011"/>
                  <a:pt x="6460" y="943"/>
                </a:cubicBezTo>
                <a:cubicBezTo>
                  <a:pt x="6015" y="343"/>
                  <a:pt x="5295" y="1"/>
                  <a:pt x="4541" y="1"/>
                </a:cubicBezTo>
                <a:close/>
                <a:moveTo>
                  <a:pt x="5878" y="2742"/>
                </a:moveTo>
                <a:lnTo>
                  <a:pt x="5312" y="3702"/>
                </a:lnTo>
                <a:cubicBezTo>
                  <a:pt x="5261" y="3770"/>
                  <a:pt x="5175" y="3821"/>
                  <a:pt x="5072" y="3821"/>
                </a:cubicBezTo>
                <a:lnTo>
                  <a:pt x="3239" y="3821"/>
                </a:lnTo>
                <a:cubicBezTo>
                  <a:pt x="3770" y="4644"/>
                  <a:pt x="4798" y="5603"/>
                  <a:pt x="6683" y="6563"/>
                </a:cubicBezTo>
                <a:cubicBezTo>
                  <a:pt x="8568" y="5603"/>
                  <a:pt x="9579" y="4644"/>
                  <a:pt x="10127" y="3821"/>
                </a:cubicBezTo>
                <a:lnTo>
                  <a:pt x="8431" y="3821"/>
                </a:lnTo>
                <a:lnTo>
                  <a:pt x="7711" y="5038"/>
                </a:lnTo>
                <a:cubicBezTo>
                  <a:pt x="7660" y="5107"/>
                  <a:pt x="7574" y="5158"/>
                  <a:pt x="7471" y="5158"/>
                </a:cubicBezTo>
                <a:lnTo>
                  <a:pt x="7471" y="5175"/>
                </a:lnTo>
                <a:cubicBezTo>
                  <a:pt x="7385" y="5158"/>
                  <a:pt x="7300" y="5124"/>
                  <a:pt x="7248" y="5038"/>
                </a:cubicBezTo>
                <a:lnTo>
                  <a:pt x="5878" y="2742"/>
                </a:lnTo>
                <a:close/>
                <a:moveTo>
                  <a:pt x="14154" y="5878"/>
                </a:moveTo>
                <a:cubicBezTo>
                  <a:pt x="14308" y="5878"/>
                  <a:pt x="14428" y="5998"/>
                  <a:pt x="14428" y="6135"/>
                </a:cubicBezTo>
                <a:lnTo>
                  <a:pt x="14411" y="7745"/>
                </a:lnTo>
                <a:cubicBezTo>
                  <a:pt x="14411" y="7899"/>
                  <a:pt x="14291" y="8019"/>
                  <a:pt x="14136" y="8019"/>
                </a:cubicBezTo>
                <a:cubicBezTo>
                  <a:pt x="13999" y="8002"/>
                  <a:pt x="13879" y="7882"/>
                  <a:pt x="13879" y="7745"/>
                </a:cubicBezTo>
                <a:lnTo>
                  <a:pt x="13879" y="6135"/>
                </a:lnTo>
                <a:cubicBezTo>
                  <a:pt x="13879" y="5998"/>
                  <a:pt x="13999" y="5878"/>
                  <a:pt x="14154" y="5878"/>
                </a:cubicBezTo>
                <a:close/>
                <a:moveTo>
                  <a:pt x="5346" y="8482"/>
                </a:moveTo>
                <a:lnTo>
                  <a:pt x="4541" y="8962"/>
                </a:lnTo>
                <a:lnTo>
                  <a:pt x="4541" y="9733"/>
                </a:lnTo>
                <a:lnTo>
                  <a:pt x="5346" y="10213"/>
                </a:lnTo>
                <a:lnTo>
                  <a:pt x="5346" y="8482"/>
                </a:lnTo>
                <a:close/>
                <a:moveTo>
                  <a:pt x="1868" y="8276"/>
                </a:moveTo>
                <a:cubicBezTo>
                  <a:pt x="1714" y="8276"/>
                  <a:pt x="1594" y="8396"/>
                  <a:pt x="1594" y="8551"/>
                </a:cubicBezTo>
                <a:lnTo>
                  <a:pt x="1594" y="10144"/>
                </a:lnTo>
                <a:cubicBezTo>
                  <a:pt x="1594" y="10298"/>
                  <a:pt x="1714" y="10418"/>
                  <a:pt x="1868" y="10418"/>
                </a:cubicBezTo>
                <a:lnTo>
                  <a:pt x="3736" y="10418"/>
                </a:lnTo>
                <a:cubicBezTo>
                  <a:pt x="3873" y="10418"/>
                  <a:pt x="3993" y="10298"/>
                  <a:pt x="4010" y="10144"/>
                </a:cubicBezTo>
                <a:lnTo>
                  <a:pt x="4010" y="8551"/>
                </a:lnTo>
                <a:cubicBezTo>
                  <a:pt x="4010" y="8396"/>
                  <a:pt x="3890" y="8276"/>
                  <a:pt x="3736" y="8276"/>
                </a:cubicBezTo>
                <a:close/>
                <a:moveTo>
                  <a:pt x="10669" y="8277"/>
                </a:moveTo>
                <a:cubicBezTo>
                  <a:pt x="10745" y="8277"/>
                  <a:pt x="10824" y="8312"/>
                  <a:pt x="10881" y="8379"/>
                </a:cubicBezTo>
                <a:cubicBezTo>
                  <a:pt x="11309" y="8945"/>
                  <a:pt x="11309" y="9733"/>
                  <a:pt x="10881" y="10315"/>
                </a:cubicBezTo>
                <a:cubicBezTo>
                  <a:pt x="10821" y="10385"/>
                  <a:pt x="10738" y="10420"/>
                  <a:pt x="10658" y="10420"/>
                </a:cubicBezTo>
                <a:cubicBezTo>
                  <a:pt x="10602" y="10420"/>
                  <a:pt x="10547" y="10402"/>
                  <a:pt x="10504" y="10367"/>
                </a:cubicBezTo>
                <a:cubicBezTo>
                  <a:pt x="10384" y="10264"/>
                  <a:pt x="10367" y="10093"/>
                  <a:pt x="10453" y="9990"/>
                </a:cubicBezTo>
                <a:cubicBezTo>
                  <a:pt x="10744" y="9596"/>
                  <a:pt x="10744" y="9099"/>
                  <a:pt x="10453" y="8722"/>
                </a:cubicBezTo>
                <a:cubicBezTo>
                  <a:pt x="10367" y="8602"/>
                  <a:pt x="10384" y="8431"/>
                  <a:pt x="10504" y="8345"/>
                </a:cubicBezTo>
                <a:cubicBezTo>
                  <a:pt x="10549" y="8299"/>
                  <a:pt x="10608" y="8277"/>
                  <a:pt x="10669" y="8277"/>
                </a:cubicBezTo>
                <a:close/>
                <a:moveTo>
                  <a:pt x="9613" y="8002"/>
                </a:moveTo>
                <a:lnTo>
                  <a:pt x="8414" y="8773"/>
                </a:lnTo>
                <a:cubicBezTo>
                  <a:pt x="8362" y="8790"/>
                  <a:pt x="8311" y="8808"/>
                  <a:pt x="8276" y="8808"/>
                </a:cubicBezTo>
                <a:lnTo>
                  <a:pt x="7745" y="8808"/>
                </a:lnTo>
                <a:lnTo>
                  <a:pt x="7745" y="9887"/>
                </a:lnTo>
                <a:lnTo>
                  <a:pt x="8276" y="9887"/>
                </a:lnTo>
                <a:cubicBezTo>
                  <a:pt x="8328" y="9887"/>
                  <a:pt x="8379" y="9887"/>
                  <a:pt x="8414" y="9921"/>
                </a:cubicBezTo>
                <a:lnTo>
                  <a:pt x="9613" y="10675"/>
                </a:lnTo>
                <a:lnTo>
                  <a:pt x="9613" y="8002"/>
                </a:lnTo>
                <a:close/>
                <a:moveTo>
                  <a:pt x="1839" y="7745"/>
                </a:moveTo>
                <a:cubicBezTo>
                  <a:pt x="1849" y="7745"/>
                  <a:pt x="1858" y="7745"/>
                  <a:pt x="1868" y="7745"/>
                </a:cubicBezTo>
                <a:lnTo>
                  <a:pt x="3736" y="7745"/>
                </a:lnTo>
                <a:cubicBezTo>
                  <a:pt x="4096" y="7745"/>
                  <a:pt x="4421" y="7985"/>
                  <a:pt x="4507" y="8345"/>
                </a:cubicBezTo>
                <a:lnTo>
                  <a:pt x="5055" y="8019"/>
                </a:lnTo>
                <a:cubicBezTo>
                  <a:pt x="5141" y="7968"/>
                  <a:pt x="5235" y="7942"/>
                  <a:pt x="5329" y="7942"/>
                </a:cubicBezTo>
                <a:cubicBezTo>
                  <a:pt x="5424" y="7942"/>
                  <a:pt x="5518" y="7968"/>
                  <a:pt x="5604" y="8019"/>
                </a:cubicBezTo>
                <a:cubicBezTo>
                  <a:pt x="5775" y="8105"/>
                  <a:pt x="5878" y="8294"/>
                  <a:pt x="5878" y="8482"/>
                </a:cubicBezTo>
                <a:lnTo>
                  <a:pt x="5861" y="10213"/>
                </a:lnTo>
                <a:cubicBezTo>
                  <a:pt x="5861" y="10504"/>
                  <a:pt x="5621" y="10744"/>
                  <a:pt x="5329" y="10744"/>
                </a:cubicBezTo>
                <a:cubicBezTo>
                  <a:pt x="5227" y="10744"/>
                  <a:pt x="5141" y="10727"/>
                  <a:pt x="5055" y="10675"/>
                </a:cubicBezTo>
                <a:lnTo>
                  <a:pt x="4507" y="10333"/>
                </a:lnTo>
                <a:cubicBezTo>
                  <a:pt x="4404" y="10692"/>
                  <a:pt x="4096" y="10949"/>
                  <a:pt x="3736" y="10949"/>
                </a:cubicBezTo>
                <a:lnTo>
                  <a:pt x="1868" y="10949"/>
                </a:lnTo>
                <a:cubicBezTo>
                  <a:pt x="1423" y="10949"/>
                  <a:pt x="1063" y="10590"/>
                  <a:pt x="1063" y="10144"/>
                </a:cubicBezTo>
                <a:lnTo>
                  <a:pt x="1063" y="8551"/>
                </a:lnTo>
                <a:cubicBezTo>
                  <a:pt x="1063" y="8115"/>
                  <a:pt x="1407" y="7745"/>
                  <a:pt x="1839" y="7745"/>
                </a:cubicBezTo>
                <a:close/>
                <a:moveTo>
                  <a:pt x="11504" y="7609"/>
                </a:moveTo>
                <a:cubicBezTo>
                  <a:pt x="11581" y="7609"/>
                  <a:pt x="11656" y="7644"/>
                  <a:pt x="11703" y="7711"/>
                </a:cubicBezTo>
                <a:cubicBezTo>
                  <a:pt x="12457" y="8671"/>
                  <a:pt x="12457" y="10024"/>
                  <a:pt x="11703" y="10984"/>
                </a:cubicBezTo>
                <a:cubicBezTo>
                  <a:pt x="11661" y="11055"/>
                  <a:pt x="11582" y="11091"/>
                  <a:pt x="11507" y="11091"/>
                </a:cubicBezTo>
                <a:cubicBezTo>
                  <a:pt x="11492" y="11091"/>
                  <a:pt x="11478" y="11089"/>
                  <a:pt x="11463" y="11086"/>
                </a:cubicBezTo>
                <a:cubicBezTo>
                  <a:pt x="11361" y="11069"/>
                  <a:pt x="11275" y="11001"/>
                  <a:pt x="11241" y="10915"/>
                </a:cubicBezTo>
                <a:cubicBezTo>
                  <a:pt x="11206" y="10829"/>
                  <a:pt x="11224" y="10727"/>
                  <a:pt x="11292" y="10658"/>
                </a:cubicBezTo>
                <a:cubicBezTo>
                  <a:pt x="11892" y="9887"/>
                  <a:pt x="11892" y="8808"/>
                  <a:pt x="11292" y="8054"/>
                </a:cubicBezTo>
                <a:cubicBezTo>
                  <a:pt x="11189" y="7934"/>
                  <a:pt x="11206" y="7762"/>
                  <a:pt x="11326" y="7677"/>
                </a:cubicBezTo>
                <a:cubicBezTo>
                  <a:pt x="11379" y="7631"/>
                  <a:pt x="11443" y="7609"/>
                  <a:pt x="11504" y="7609"/>
                </a:cubicBezTo>
                <a:close/>
                <a:moveTo>
                  <a:pt x="9602" y="7471"/>
                </a:moveTo>
                <a:cubicBezTo>
                  <a:pt x="9688" y="7471"/>
                  <a:pt x="9774" y="7492"/>
                  <a:pt x="9853" y="7540"/>
                </a:cubicBezTo>
                <a:cubicBezTo>
                  <a:pt x="10024" y="7625"/>
                  <a:pt x="10127" y="7814"/>
                  <a:pt x="10127" y="8002"/>
                </a:cubicBezTo>
                <a:lnTo>
                  <a:pt x="10127" y="10692"/>
                </a:lnTo>
                <a:cubicBezTo>
                  <a:pt x="10127" y="10881"/>
                  <a:pt x="10024" y="11069"/>
                  <a:pt x="9853" y="11155"/>
                </a:cubicBezTo>
                <a:cubicBezTo>
                  <a:pt x="9771" y="11196"/>
                  <a:pt x="9678" y="11217"/>
                  <a:pt x="9585" y="11217"/>
                </a:cubicBezTo>
                <a:cubicBezTo>
                  <a:pt x="9484" y="11217"/>
                  <a:pt x="9385" y="11192"/>
                  <a:pt x="9305" y="11138"/>
                </a:cubicBezTo>
                <a:lnTo>
                  <a:pt x="8191" y="10418"/>
                </a:lnTo>
                <a:lnTo>
                  <a:pt x="7728" y="10418"/>
                </a:lnTo>
                <a:cubicBezTo>
                  <a:pt x="7437" y="10418"/>
                  <a:pt x="7197" y="10178"/>
                  <a:pt x="7197" y="9887"/>
                </a:cubicBezTo>
                <a:lnTo>
                  <a:pt x="7197" y="8808"/>
                </a:lnTo>
                <a:cubicBezTo>
                  <a:pt x="7197" y="8516"/>
                  <a:pt x="7437" y="8276"/>
                  <a:pt x="7728" y="8276"/>
                </a:cubicBezTo>
                <a:lnTo>
                  <a:pt x="8191" y="8276"/>
                </a:lnTo>
                <a:lnTo>
                  <a:pt x="9305" y="7557"/>
                </a:lnTo>
                <a:cubicBezTo>
                  <a:pt x="9397" y="7501"/>
                  <a:pt x="9500" y="7471"/>
                  <a:pt x="9602" y="7471"/>
                </a:cubicBezTo>
                <a:close/>
                <a:moveTo>
                  <a:pt x="1594" y="1868"/>
                </a:moveTo>
                <a:cubicBezTo>
                  <a:pt x="720" y="1868"/>
                  <a:pt x="1" y="2588"/>
                  <a:pt x="1" y="3462"/>
                </a:cubicBezTo>
                <a:lnTo>
                  <a:pt x="1" y="10418"/>
                </a:lnTo>
                <a:cubicBezTo>
                  <a:pt x="1" y="11292"/>
                  <a:pt x="720" y="12012"/>
                  <a:pt x="1594" y="12029"/>
                </a:cubicBezTo>
                <a:lnTo>
                  <a:pt x="12817" y="12029"/>
                </a:lnTo>
                <a:lnTo>
                  <a:pt x="12817" y="1868"/>
                </a:lnTo>
                <a:lnTo>
                  <a:pt x="11206" y="1868"/>
                </a:lnTo>
                <a:cubicBezTo>
                  <a:pt x="11206" y="1954"/>
                  <a:pt x="11224" y="2022"/>
                  <a:pt x="11206" y="2108"/>
                </a:cubicBezTo>
                <a:cubicBezTo>
                  <a:pt x="11206" y="2519"/>
                  <a:pt x="11138" y="2913"/>
                  <a:pt x="10984" y="3290"/>
                </a:cubicBezTo>
                <a:lnTo>
                  <a:pt x="11481" y="3290"/>
                </a:lnTo>
                <a:cubicBezTo>
                  <a:pt x="11635" y="3290"/>
                  <a:pt x="11755" y="3410"/>
                  <a:pt x="11755" y="3564"/>
                </a:cubicBezTo>
                <a:cubicBezTo>
                  <a:pt x="11755" y="3702"/>
                  <a:pt x="11635" y="3821"/>
                  <a:pt x="11481" y="3821"/>
                </a:cubicBezTo>
                <a:lnTo>
                  <a:pt x="10727" y="3821"/>
                </a:lnTo>
                <a:cubicBezTo>
                  <a:pt x="10178" y="4815"/>
                  <a:pt x="9065" y="5980"/>
                  <a:pt x="6786" y="7094"/>
                </a:cubicBezTo>
                <a:cubicBezTo>
                  <a:pt x="6752" y="7111"/>
                  <a:pt x="6713" y="7120"/>
                  <a:pt x="6672" y="7120"/>
                </a:cubicBezTo>
                <a:cubicBezTo>
                  <a:pt x="6632" y="7120"/>
                  <a:pt x="6589" y="7111"/>
                  <a:pt x="6546" y="7094"/>
                </a:cubicBezTo>
                <a:cubicBezTo>
                  <a:pt x="4284" y="5980"/>
                  <a:pt x="3153" y="4815"/>
                  <a:pt x="2622" y="3821"/>
                </a:cubicBezTo>
                <a:lnTo>
                  <a:pt x="1868" y="3821"/>
                </a:lnTo>
                <a:cubicBezTo>
                  <a:pt x="1714" y="3821"/>
                  <a:pt x="1594" y="3702"/>
                  <a:pt x="1594" y="3564"/>
                </a:cubicBezTo>
                <a:cubicBezTo>
                  <a:pt x="1594" y="3410"/>
                  <a:pt x="1714" y="3290"/>
                  <a:pt x="1868" y="3290"/>
                </a:cubicBezTo>
                <a:lnTo>
                  <a:pt x="2365" y="3290"/>
                </a:lnTo>
                <a:cubicBezTo>
                  <a:pt x="2211" y="2913"/>
                  <a:pt x="2142" y="2519"/>
                  <a:pt x="2125" y="2108"/>
                </a:cubicBezTo>
                <a:cubicBezTo>
                  <a:pt x="2125" y="2022"/>
                  <a:pt x="2125" y="1954"/>
                  <a:pt x="2142" y="1868"/>
                </a:cubicBezTo>
                <a:close/>
                <a:moveTo>
                  <a:pt x="13348" y="1868"/>
                </a:moveTo>
                <a:lnTo>
                  <a:pt x="13348" y="12029"/>
                </a:lnTo>
                <a:cubicBezTo>
                  <a:pt x="14222" y="12012"/>
                  <a:pt x="14942" y="11309"/>
                  <a:pt x="14942" y="10418"/>
                </a:cubicBezTo>
                <a:lnTo>
                  <a:pt x="14942" y="3479"/>
                </a:lnTo>
                <a:cubicBezTo>
                  <a:pt x="14942" y="2588"/>
                  <a:pt x="14239" y="1868"/>
                  <a:pt x="13348" y="18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95"/>
          <p:cNvSpPr/>
          <p:nvPr/>
        </p:nvSpPr>
        <p:spPr>
          <a:xfrm>
            <a:off x="6485437" y="1350965"/>
            <a:ext cx="463076" cy="471738"/>
          </a:xfrm>
          <a:custGeom>
            <a:avLst/>
            <a:gdLst/>
            <a:ahLst/>
            <a:cxnLst/>
            <a:rect l="l" t="t" r="r" b="b"/>
            <a:pathLst>
              <a:path w="14702" h="14977" extrusionOk="0">
                <a:moveTo>
                  <a:pt x="9407" y="0"/>
                </a:moveTo>
                <a:cubicBezTo>
                  <a:pt x="8962" y="18"/>
                  <a:pt x="8585" y="343"/>
                  <a:pt x="8516" y="789"/>
                </a:cubicBezTo>
                <a:lnTo>
                  <a:pt x="8499" y="789"/>
                </a:lnTo>
                <a:cubicBezTo>
                  <a:pt x="7934" y="789"/>
                  <a:pt x="7471" y="1251"/>
                  <a:pt x="7471" y="1817"/>
                </a:cubicBezTo>
                <a:cubicBezTo>
                  <a:pt x="7488" y="2845"/>
                  <a:pt x="7865" y="3838"/>
                  <a:pt x="8534" y="4627"/>
                </a:cubicBezTo>
                <a:lnTo>
                  <a:pt x="8551" y="4644"/>
                </a:lnTo>
                <a:lnTo>
                  <a:pt x="8928" y="4284"/>
                </a:lnTo>
                <a:cubicBezTo>
                  <a:pt x="8345" y="3581"/>
                  <a:pt x="8020" y="2725"/>
                  <a:pt x="8002" y="1817"/>
                </a:cubicBezTo>
                <a:cubicBezTo>
                  <a:pt x="8002" y="1542"/>
                  <a:pt x="8225" y="1303"/>
                  <a:pt x="8516" y="1303"/>
                </a:cubicBezTo>
                <a:lnTo>
                  <a:pt x="8534" y="1303"/>
                </a:lnTo>
                <a:cubicBezTo>
                  <a:pt x="8585" y="1748"/>
                  <a:pt x="8962" y="2074"/>
                  <a:pt x="9425" y="2074"/>
                </a:cubicBezTo>
                <a:lnTo>
                  <a:pt x="9801" y="2074"/>
                </a:lnTo>
                <a:cubicBezTo>
                  <a:pt x="10093" y="2074"/>
                  <a:pt x="10316" y="1851"/>
                  <a:pt x="10316" y="1560"/>
                </a:cubicBezTo>
                <a:lnTo>
                  <a:pt x="10316" y="532"/>
                </a:lnTo>
                <a:cubicBezTo>
                  <a:pt x="10316" y="240"/>
                  <a:pt x="10093" y="0"/>
                  <a:pt x="9801" y="0"/>
                </a:cubicBezTo>
                <a:close/>
                <a:moveTo>
                  <a:pt x="12372" y="0"/>
                </a:moveTo>
                <a:cubicBezTo>
                  <a:pt x="12097" y="0"/>
                  <a:pt x="11858" y="240"/>
                  <a:pt x="11858" y="532"/>
                </a:cubicBezTo>
                <a:lnTo>
                  <a:pt x="11858" y="1560"/>
                </a:lnTo>
                <a:cubicBezTo>
                  <a:pt x="11858" y="1834"/>
                  <a:pt x="12097" y="2074"/>
                  <a:pt x="12372" y="2074"/>
                </a:cubicBezTo>
                <a:lnTo>
                  <a:pt x="12766" y="2074"/>
                </a:lnTo>
                <a:cubicBezTo>
                  <a:pt x="13211" y="2074"/>
                  <a:pt x="13588" y="1748"/>
                  <a:pt x="13657" y="1303"/>
                </a:cubicBezTo>
                <a:lnTo>
                  <a:pt x="13674" y="1303"/>
                </a:lnTo>
                <a:cubicBezTo>
                  <a:pt x="13948" y="1303"/>
                  <a:pt x="14188" y="1525"/>
                  <a:pt x="14188" y="1817"/>
                </a:cubicBezTo>
                <a:cubicBezTo>
                  <a:pt x="14154" y="2725"/>
                  <a:pt x="13828" y="3581"/>
                  <a:pt x="13263" y="4284"/>
                </a:cubicBezTo>
                <a:lnTo>
                  <a:pt x="13622" y="4644"/>
                </a:lnTo>
                <a:cubicBezTo>
                  <a:pt x="13640" y="4627"/>
                  <a:pt x="13640" y="4610"/>
                  <a:pt x="13657" y="4610"/>
                </a:cubicBezTo>
                <a:cubicBezTo>
                  <a:pt x="14308" y="3821"/>
                  <a:pt x="14685" y="2845"/>
                  <a:pt x="14702" y="1817"/>
                </a:cubicBezTo>
                <a:cubicBezTo>
                  <a:pt x="14702" y="1251"/>
                  <a:pt x="14239" y="789"/>
                  <a:pt x="13674" y="789"/>
                </a:cubicBezTo>
                <a:lnTo>
                  <a:pt x="13657" y="789"/>
                </a:lnTo>
                <a:cubicBezTo>
                  <a:pt x="13588" y="343"/>
                  <a:pt x="13211" y="18"/>
                  <a:pt x="12766" y="0"/>
                </a:cubicBezTo>
                <a:close/>
                <a:moveTo>
                  <a:pt x="1574" y="4659"/>
                </a:moveTo>
                <a:cubicBezTo>
                  <a:pt x="1909" y="4659"/>
                  <a:pt x="1909" y="5176"/>
                  <a:pt x="1574" y="5176"/>
                </a:cubicBezTo>
                <a:cubicBezTo>
                  <a:pt x="1564" y="5176"/>
                  <a:pt x="1553" y="5176"/>
                  <a:pt x="1543" y="5175"/>
                </a:cubicBezTo>
                <a:lnTo>
                  <a:pt x="1029" y="5175"/>
                </a:lnTo>
                <a:lnTo>
                  <a:pt x="1029" y="5689"/>
                </a:lnTo>
                <a:cubicBezTo>
                  <a:pt x="1029" y="5860"/>
                  <a:pt x="900" y="5946"/>
                  <a:pt x="772" y="5946"/>
                </a:cubicBezTo>
                <a:cubicBezTo>
                  <a:pt x="643" y="5946"/>
                  <a:pt x="515" y="5860"/>
                  <a:pt x="515" y="5689"/>
                </a:cubicBezTo>
                <a:lnTo>
                  <a:pt x="515" y="4918"/>
                </a:lnTo>
                <a:cubicBezTo>
                  <a:pt x="515" y="4781"/>
                  <a:pt x="617" y="4661"/>
                  <a:pt x="772" y="4661"/>
                </a:cubicBezTo>
                <a:lnTo>
                  <a:pt x="1543" y="4661"/>
                </a:lnTo>
                <a:cubicBezTo>
                  <a:pt x="1553" y="4660"/>
                  <a:pt x="1564" y="4659"/>
                  <a:pt x="1574" y="4659"/>
                </a:cubicBezTo>
                <a:close/>
                <a:moveTo>
                  <a:pt x="9467" y="4572"/>
                </a:moveTo>
                <a:cubicBezTo>
                  <a:pt x="9401" y="4572"/>
                  <a:pt x="9336" y="4603"/>
                  <a:pt x="9287" y="4661"/>
                </a:cubicBezTo>
                <a:lnTo>
                  <a:pt x="8911" y="5021"/>
                </a:lnTo>
                <a:cubicBezTo>
                  <a:pt x="8791" y="5141"/>
                  <a:pt x="8808" y="5312"/>
                  <a:pt x="8928" y="5415"/>
                </a:cubicBezTo>
                <a:cubicBezTo>
                  <a:pt x="9339" y="5758"/>
                  <a:pt x="9836" y="5997"/>
                  <a:pt x="10350" y="6117"/>
                </a:cubicBezTo>
                <a:cubicBezTo>
                  <a:pt x="10470" y="6152"/>
                  <a:pt x="10555" y="6254"/>
                  <a:pt x="10573" y="6374"/>
                </a:cubicBezTo>
                <a:lnTo>
                  <a:pt x="10573" y="6974"/>
                </a:lnTo>
                <a:cubicBezTo>
                  <a:pt x="10555" y="7111"/>
                  <a:pt x="10675" y="7231"/>
                  <a:pt x="10830" y="7231"/>
                </a:cubicBezTo>
                <a:lnTo>
                  <a:pt x="11344" y="7231"/>
                </a:lnTo>
                <a:cubicBezTo>
                  <a:pt x="11481" y="7231"/>
                  <a:pt x="11601" y="7111"/>
                  <a:pt x="11601" y="6974"/>
                </a:cubicBezTo>
                <a:lnTo>
                  <a:pt x="11601" y="6357"/>
                </a:lnTo>
                <a:cubicBezTo>
                  <a:pt x="11601" y="6237"/>
                  <a:pt x="11686" y="6134"/>
                  <a:pt x="11806" y="6117"/>
                </a:cubicBezTo>
                <a:cubicBezTo>
                  <a:pt x="12337" y="5980"/>
                  <a:pt x="12817" y="5740"/>
                  <a:pt x="13228" y="5398"/>
                </a:cubicBezTo>
                <a:cubicBezTo>
                  <a:pt x="13297" y="5346"/>
                  <a:pt x="13331" y="5278"/>
                  <a:pt x="13331" y="5209"/>
                </a:cubicBezTo>
                <a:cubicBezTo>
                  <a:pt x="13331" y="5141"/>
                  <a:pt x="13314" y="5072"/>
                  <a:pt x="13245" y="5021"/>
                </a:cubicBezTo>
                <a:lnTo>
                  <a:pt x="12869" y="4661"/>
                </a:lnTo>
                <a:cubicBezTo>
                  <a:pt x="12820" y="4603"/>
                  <a:pt x="12749" y="4572"/>
                  <a:pt x="12678" y="4572"/>
                </a:cubicBezTo>
                <a:cubicBezTo>
                  <a:pt x="12624" y="4572"/>
                  <a:pt x="12570" y="4590"/>
                  <a:pt x="12526" y="4627"/>
                </a:cubicBezTo>
                <a:cubicBezTo>
                  <a:pt x="12423" y="4712"/>
                  <a:pt x="12320" y="4781"/>
                  <a:pt x="12200" y="4849"/>
                </a:cubicBezTo>
                <a:cubicBezTo>
                  <a:pt x="11858" y="5072"/>
                  <a:pt x="11468" y="5184"/>
                  <a:pt x="11076" y="5184"/>
                </a:cubicBezTo>
                <a:cubicBezTo>
                  <a:pt x="10684" y="5184"/>
                  <a:pt x="10290" y="5072"/>
                  <a:pt x="9939" y="4849"/>
                </a:cubicBezTo>
                <a:cubicBezTo>
                  <a:pt x="9836" y="4781"/>
                  <a:pt x="9716" y="4712"/>
                  <a:pt x="9613" y="4627"/>
                </a:cubicBezTo>
                <a:cubicBezTo>
                  <a:pt x="9569" y="4590"/>
                  <a:pt x="9518" y="4572"/>
                  <a:pt x="9467" y="4572"/>
                </a:cubicBezTo>
                <a:close/>
                <a:moveTo>
                  <a:pt x="5415" y="7488"/>
                </a:moveTo>
                <a:cubicBezTo>
                  <a:pt x="5124" y="7488"/>
                  <a:pt x="4884" y="7728"/>
                  <a:pt x="4901" y="8019"/>
                </a:cubicBezTo>
                <a:cubicBezTo>
                  <a:pt x="4901" y="8331"/>
                  <a:pt x="5149" y="8533"/>
                  <a:pt x="5411" y="8533"/>
                </a:cubicBezTo>
                <a:cubicBezTo>
                  <a:pt x="5538" y="8533"/>
                  <a:pt x="5668" y="8485"/>
                  <a:pt x="5775" y="8379"/>
                </a:cubicBezTo>
                <a:cubicBezTo>
                  <a:pt x="6100" y="8054"/>
                  <a:pt x="5878" y="7505"/>
                  <a:pt x="5415" y="7505"/>
                </a:cubicBezTo>
                <a:lnTo>
                  <a:pt x="5415" y="7488"/>
                </a:lnTo>
                <a:close/>
                <a:moveTo>
                  <a:pt x="5415" y="6974"/>
                </a:moveTo>
                <a:lnTo>
                  <a:pt x="5415" y="6991"/>
                </a:lnTo>
                <a:cubicBezTo>
                  <a:pt x="6323" y="6991"/>
                  <a:pt x="6786" y="8088"/>
                  <a:pt x="6135" y="8739"/>
                </a:cubicBezTo>
                <a:cubicBezTo>
                  <a:pt x="5924" y="8950"/>
                  <a:pt x="5666" y="9044"/>
                  <a:pt x="5415" y="9044"/>
                </a:cubicBezTo>
                <a:cubicBezTo>
                  <a:pt x="4889" y="9044"/>
                  <a:pt x="4387" y="8633"/>
                  <a:pt x="4387" y="8019"/>
                </a:cubicBezTo>
                <a:cubicBezTo>
                  <a:pt x="4370" y="7437"/>
                  <a:pt x="4833" y="6974"/>
                  <a:pt x="5415" y="6974"/>
                </a:cubicBezTo>
                <a:close/>
                <a:moveTo>
                  <a:pt x="5429" y="6451"/>
                </a:moveTo>
                <a:cubicBezTo>
                  <a:pt x="4628" y="6451"/>
                  <a:pt x="3856" y="7073"/>
                  <a:pt x="3856" y="8002"/>
                </a:cubicBezTo>
                <a:cubicBezTo>
                  <a:pt x="3856" y="8859"/>
                  <a:pt x="4558" y="9561"/>
                  <a:pt x="5415" y="9561"/>
                </a:cubicBezTo>
                <a:cubicBezTo>
                  <a:pt x="6786" y="9544"/>
                  <a:pt x="7488" y="7882"/>
                  <a:pt x="6512" y="6906"/>
                </a:cubicBezTo>
                <a:cubicBezTo>
                  <a:pt x="6197" y="6591"/>
                  <a:pt x="5810" y="6451"/>
                  <a:pt x="5429" y="6451"/>
                </a:cubicBezTo>
                <a:close/>
                <a:moveTo>
                  <a:pt x="7214" y="7745"/>
                </a:moveTo>
                <a:lnTo>
                  <a:pt x="7214" y="8259"/>
                </a:lnTo>
                <a:lnTo>
                  <a:pt x="7728" y="8259"/>
                </a:lnTo>
                <a:cubicBezTo>
                  <a:pt x="8020" y="8259"/>
                  <a:pt x="8242" y="8499"/>
                  <a:pt x="8242" y="8773"/>
                </a:cubicBezTo>
                <a:cubicBezTo>
                  <a:pt x="8208" y="9647"/>
                  <a:pt x="8911" y="10384"/>
                  <a:pt x="9801" y="10384"/>
                </a:cubicBezTo>
                <a:cubicBezTo>
                  <a:pt x="10675" y="10384"/>
                  <a:pt x="11378" y="9647"/>
                  <a:pt x="11344" y="8773"/>
                </a:cubicBezTo>
                <a:lnTo>
                  <a:pt x="11344" y="7745"/>
                </a:lnTo>
                <a:lnTo>
                  <a:pt x="10830" y="7745"/>
                </a:lnTo>
                <a:lnTo>
                  <a:pt x="10830" y="8773"/>
                </a:lnTo>
                <a:cubicBezTo>
                  <a:pt x="10847" y="9373"/>
                  <a:pt x="10384" y="9853"/>
                  <a:pt x="9801" y="9853"/>
                </a:cubicBezTo>
                <a:cubicBezTo>
                  <a:pt x="9202" y="9853"/>
                  <a:pt x="8739" y="9373"/>
                  <a:pt x="8773" y="8773"/>
                </a:cubicBezTo>
                <a:cubicBezTo>
                  <a:pt x="8756" y="8499"/>
                  <a:pt x="8653" y="8242"/>
                  <a:pt x="8465" y="8054"/>
                </a:cubicBezTo>
                <a:cubicBezTo>
                  <a:pt x="8277" y="7848"/>
                  <a:pt x="8002" y="7745"/>
                  <a:pt x="7728" y="7745"/>
                </a:cubicBezTo>
                <a:close/>
                <a:moveTo>
                  <a:pt x="10059" y="11378"/>
                </a:moveTo>
                <a:cubicBezTo>
                  <a:pt x="10367" y="11395"/>
                  <a:pt x="10367" y="11857"/>
                  <a:pt x="10059" y="11892"/>
                </a:cubicBezTo>
                <a:lnTo>
                  <a:pt x="772" y="11892"/>
                </a:lnTo>
                <a:cubicBezTo>
                  <a:pt x="446" y="11857"/>
                  <a:pt x="446" y="11395"/>
                  <a:pt x="772" y="11378"/>
                </a:cubicBezTo>
                <a:close/>
                <a:moveTo>
                  <a:pt x="258" y="4147"/>
                </a:moveTo>
                <a:cubicBezTo>
                  <a:pt x="103" y="4147"/>
                  <a:pt x="1" y="4267"/>
                  <a:pt x="1" y="4404"/>
                </a:cubicBezTo>
                <a:lnTo>
                  <a:pt x="1" y="12406"/>
                </a:lnTo>
                <a:cubicBezTo>
                  <a:pt x="1" y="12543"/>
                  <a:pt x="103" y="12663"/>
                  <a:pt x="258" y="12663"/>
                </a:cubicBezTo>
                <a:lnTo>
                  <a:pt x="10573" y="12663"/>
                </a:lnTo>
                <a:cubicBezTo>
                  <a:pt x="10710" y="12663"/>
                  <a:pt x="10830" y="12543"/>
                  <a:pt x="10830" y="12406"/>
                </a:cubicBezTo>
                <a:lnTo>
                  <a:pt x="10830" y="10572"/>
                </a:lnTo>
                <a:cubicBezTo>
                  <a:pt x="10504" y="10744"/>
                  <a:pt x="10161" y="10846"/>
                  <a:pt x="9801" y="10846"/>
                </a:cubicBezTo>
                <a:cubicBezTo>
                  <a:pt x="8653" y="10846"/>
                  <a:pt x="7728" y="9921"/>
                  <a:pt x="7728" y="8790"/>
                </a:cubicBezTo>
                <a:lnTo>
                  <a:pt x="7317" y="8790"/>
                </a:lnTo>
                <a:cubicBezTo>
                  <a:pt x="6963" y="9680"/>
                  <a:pt x="6199" y="10084"/>
                  <a:pt x="5435" y="10084"/>
                </a:cubicBezTo>
                <a:cubicBezTo>
                  <a:pt x="4389" y="10084"/>
                  <a:pt x="3342" y="9326"/>
                  <a:pt x="3342" y="8019"/>
                </a:cubicBezTo>
                <a:cubicBezTo>
                  <a:pt x="3342" y="6705"/>
                  <a:pt x="4385" y="5949"/>
                  <a:pt x="5429" y="5949"/>
                </a:cubicBezTo>
                <a:cubicBezTo>
                  <a:pt x="6195" y="5949"/>
                  <a:pt x="6962" y="6356"/>
                  <a:pt x="7317" y="7248"/>
                </a:cubicBezTo>
                <a:lnTo>
                  <a:pt x="7728" y="7248"/>
                </a:lnTo>
                <a:cubicBezTo>
                  <a:pt x="8585" y="7248"/>
                  <a:pt x="9287" y="7934"/>
                  <a:pt x="9287" y="8790"/>
                </a:cubicBezTo>
                <a:cubicBezTo>
                  <a:pt x="9270" y="8927"/>
                  <a:pt x="9339" y="9064"/>
                  <a:pt x="9425" y="9150"/>
                </a:cubicBezTo>
                <a:cubicBezTo>
                  <a:pt x="9527" y="9253"/>
                  <a:pt x="9664" y="9304"/>
                  <a:pt x="9801" y="9304"/>
                </a:cubicBezTo>
                <a:cubicBezTo>
                  <a:pt x="10076" y="9304"/>
                  <a:pt x="10316" y="9082"/>
                  <a:pt x="10316" y="8790"/>
                </a:cubicBezTo>
                <a:lnTo>
                  <a:pt x="10316" y="7557"/>
                </a:lnTo>
                <a:cubicBezTo>
                  <a:pt x="10144" y="7420"/>
                  <a:pt x="10059" y="7197"/>
                  <a:pt x="10059" y="6991"/>
                </a:cubicBezTo>
                <a:lnTo>
                  <a:pt x="10059" y="6580"/>
                </a:lnTo>
                <a:cubicBezTo>
                  <a:pt x="9527" y="6409"/>
                  <a:pt x="9048" y="6152"/>
                  <a:pt x="8619" y="5809"/>
                </a:cubicBezTo>
                <a:cubicBezTo>
                  <a:pt x="8448" y="5672"/>
                  <a:pt x="8345" y="5466"/>
                  <a:pt x="8328" y="5243"/>
                </a:cubicBezTo>
                <a:lnTo>
                  <a:pt x="8328" y="5158"/>
                </a:lnTo>
                <a:lnTo>
                  <a:pt x="8139" y="4969"/>
                </a:lnTo>
                <a:lnTo>
                  <a:pt x="8122" y="4952"/>
                </a:lnTo>
                <a:cubicBezTo>
                  <a:pt x="7917" y="4712"/>
                  <a:pt x="7728" y="4438"/>
                  <a:pt x="7574" y="4147"/>
                </a:cubicBezTo>
                <a:close/>
                <a:moveTo>
                  <a:pt x="3873" y="13177"/>
                </a:moveTo>
                <a:cubicBezTo>
                  <a:pt x="3839" y="13451"/>
                  <a:pt x="3736" y="13708"/>
                  <a:pt x="3599" y="13948"/>
                </a:cubicBezTo>
                <a:cubicBezTo>
                  <a:pt x="3513" y="14051"/>
                  <a:pt x="3428" y="14136"/>
                  <a:pt x="3325" y="14239"/>
                </a:cubicBezTo>
                <a:cubicBezTo>
                  <a:pt x="3205" y="14342"/>
                  <a:pt x="3102" y="14445"/>
                  <a:pt x="2999" y="14565"/>
                </a:cubicBezTo>
                <a:cubicBezTo>
                  <a:pt x="2948" y="14650"/>
                  <a:pt x="2931" y="14753"/>
                  <a:pt x="2982" y="14839"/>
                </a:cubicBezTo>
                <a:cubicBezTo>
                  <a:pt x="3033" y="14924"/>
                  <a:pt x="3119" y="14976"/>
                  <a:pt x="3222" y="14976"/>
                </a:cubicBezTo>
                <a:lnTo>
                  <a:pt x="7608" y="14976"/>
                </a:lnTo>
                <a:cubicBezTo>
                  <a:pt x="7615" y="14976"/>
                  <a:pt x="7622" y="14977"/>
                  <a:pt x="7629" y="14977"/>
                </a:cubicBezTo>
                <a:cubicBezTo>
                  <a:pt x="7838" y="14977"/>
                  <a:pt x="7947" y="14730"/>
                  <a:pt x="7831" y="14565"/>
                </a:cubicBezTo>
                <a:cubicBezTo>
                  <a:pt x="7728" y="14445"/>
                  <a:pt x="7625" y="14342"/>
                  <a:pt x="7505" y="14239"/>
                </a:cubicBezTo>
                <a:cubicBezTo>
                  <a:pt x="7403" y="14136"/>
                  <a:pt x="7317" y="14051"/>
                  <a:pt x="7231" y="13948"/>
                </a:cubicBezTo>
                <a:cubicBezTo>
                  <a:pt x="7077" y="13708"/>
                  <a:pt x="6991" y="13451"/>
                  <a:pt x="6957" y="131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95"/>
          <p:cNvSpPr/>
          <p:nvPr/>
        </p:nvSpPr>
        <p:spPr>
          <a:xfrm>
            <a:off x="2205389" y="3154175"/>
            <a:ext cx="470636" cy="470636"/>
          </a:xfrm>
          <a:custGeom>
            <a:avLst/>
            <a:gdLst/>
            <a:ahLst/>
            <a:cxnLst/>
            <a:rect l="l" t="t" r="r" b="b"/>
            <a:pathLst>
              <a:path w="14942" h="14942" extrusionOk="0">
                <a:moveTo>
                  <a:pt x="8773" y="292"/>
                </a:moveTo>
                <a:lnTo>
                  <a:pt x="8773" y="292"/>
                </a:lnTo>
                <a:cubicBezTo>
                  <a:pt x="8276" y="480"/>
                  <a:pt x="7796" y="772"/>
                  <a:pt x="7402" y="1149"/>
                </a:cubicBezTo>
                <a:cubicBezTo>
                  <a:pt x="7591" y="1303"/>
                  <a:pt x="7813" y="1423"/>
                  <a:pt x="8036" y="1543"/>
                </a:cubicBezTo>
                <a:cubicBezTo>
                  <a:pt x="8207" y="1080"/>
                  <a:pt x="8465" y="669"/>
                  <a:pt x="8773" y="292"/>
                </a:cubicBezTo>
                <a:close/>
                <a:moveTo>
                  <a:pt x="12063" y="292"/>
                </a:moveTo>
                <a:lnTo>
                  <a:pt x="12063" y="292"/>
                </a:lnTo>
                <a:cubicBezTo>
                  <a:pt x="12371" y="669"/>
                  <a:pt x="12628" y="1080"/>
                  <a:pt x="12800" y="1543"/>
                </a:cubicBezTo>
                <a:cubicBezTo>
                  <a:pt x="13022" y="1423"/>
                  <a:pt x="13245" y="1286"/>
                  <a:pt x="13433" y="1131"/>
                </a:cubicBezTo>
                <a:cubicBezTo>
                  <a:pt x="13039" y="772"/>
                  <a:pt x="12577" y="497"/>
                  <a:pt x="12063" y="292"/>
                </a:cubicBezTo>
                <a:close/>
                <a:moveTo>
                  <a:pt x="10144" y="1"/>
                </a:moveTo>
                <a:cubicBezTo>
                  <a:pt x="9493" y="155"/>
                  <a:pt x="8910" y="806"/>
                  <a:pt x="8516" y="1765"/>
                </a:cubicBezTo>
                <a:cubicBezTo>
                  <a:pt x="9047" y="1954"/>
                  <a:pt x="9595" y="2074"/>
                  <a:pt x="10144" y="2108"/>
                </a:cubicBezTo>
                <a:lnTo>
                  <a:pt x="10144" y="1"/>
                </a:lnTo>
                <a:close/>
                <a:moveTo>
                  <a:pt x="10692" y="1"/>
                </a:moveTo>
                <a:lnTo>
                  <a:pt x="10692" y="18"/>
                </a:lnTo>
                <a:lnTo>
                  <a:pt x="10692" y="2108"/>
                </a:lnTo>
                <a:cubicBezTo>
                  <a:pt x="11240" y="2074"/>
                  <a:pt x="11789" y="1971"/>
                  <a:pt x="12303" y="1765"/>
                </a:cubicBezTo>
                <a:cubicBezTo>
                  <a:pt x="11926" y="806"/>
                  <a:pt x="11343" y="155"/>
                  <a:pt x="10692" y="1"/>
                </a:cubicBezTo>
                <a:close/>
                <a:moveTo>
                  <a:pt x="8362" y="2262"/>
                </a:moveTo>
                <a:cubicBezTo>
                  <a:pt x="8156" y="2913"/>
                  <a:pt x="8036" y="3582"/>
                  <a:pt x="8019" y="4250"/>
                </a:cubicBezTo>
                <a:lnTo>
                  <a:pt x="10161" y="4250"/>
                </a:lnTo>
                <a:lnTo>
                  <a:pt x="10161" y="2639"/>
                </a:lnTo>
                <a:cubicBezTo>
                  <a:pt x="9544" y="2605"/>
                  <a:pt x="8927" y="2485"/>
                  <a:pt x="8362" y="2262"/>
                </a:cubicBezTo>
                <a:close/>
                <a:moveTo>
                  <a:pt x="12491" y="2262"/>
                </a:moveTo>
                <a:cubicBezTo>
                  <a:pt x="11909" y="2485"/>
                  <a:pt x="11309" y="2605"/>
                  <a:pt x="10692" y="2639"/>
                </a:cubicBezTo>
                <a:lnTo>
                  <a:pt x="10692" y="4250"/>
                </a:lnTo>
                <a:lnTo>
                  <a:pt x="12834" y="4250"/>
                </a:lnTo>
                <a:cubicBezTo>
                  <a:pt x="12800" y="3582"/>
                  <a:pt x="12697" y="2913"/>
                  <a:pt x="12491" y="2262"/>
                </a:cubicBezTo>
                <a:close/>
                <a:moveTo>
                  <a:pt x="13810" y="1508"/>
                </a:moveTo>
                <a:cubicBezTo>
                  <a:pt x="13553" y="1714"/>
                  <a:pt x="13279" y="1885"/>
                  <a:pt x="12988" y="2040"/>
                </a:cubicBezTo>
                <a:cubicBezTo>
                  <a:pt x="13211" y="2759"/>
                  <a:pt x="13331" y="3496"/>
                  <a:pt x="13348" y="4250"/>
                </a:cubicBezTo>
                <a:lnTo>
                  <a:pt x="14941" y="4250"/>
                </a:lnTo>
                <a:cubicBezTo>
                  <a:pt x="14890" y="3239"/>
                  <a:pt x="14496" y="2279"/>
                  <a:pt x="13810" y="1508"/>
                </a:cubicBezTo>
                <a:close/>
                <a:moveTo>
                  <a:pt x="8019" y="4781"/>
                </a:moveTo>
                <a:cubicBezTo>
                  <a:pt x="8036" y="5449"/>
                  <a:pt x="8139" y="6117"/>
                  <a:pt x="8345" y="6769"/>
                </a:cubicBezTo>
                <a:lnTo>
                  <a:pt x="8362" y="6769"/>
                </a:lnTo>
                <a:cubicBezTo>
                  <a:pt x="8927" y="6546"/>
                  <a:pt x="9544" y="6426"/>
                  <a:pt x="10161" y="6409"/>
                </a:cubicBezTo>
                <a:lnTo>
                  <a:pt x="10161" y="4781"/>
                </a:lnTo>
                <a:close/>
                <a:moveTo>
                  <a:pt x="10675" y="4781"/>
                </a:moveTo>
                <a:lnTo>
                  <a:pt x="10675" y="6409"/>
                </a:lnTo>
                <a:cubicBezTo>
                  <a:pt x="11292" y="6426"/>
                  <a:pt x="11909" y="6546"/>
                  <a:pt x="12474" y="6769"/>
                </a:cubicBezTo>
                <a:cubicBezTo>
                  <a:pt x="12680" y="6117"/>
                  <a:pt x="12782" y="5449"/>
                  <a:pt x="12800" y="4781"/>
                </a:cubicBezTo>
                <a:close/>
                <a:moveTo>
                  <a:pt x="3372" y="4248"/>
                </a:moveTo>
                <a:cubicBezTo>
                  <a:pt x="3708" y="4248"/>
                  <a:pt x="3708" y="4782"/>
                  <a:pt x="3372" y="4782"/>
                </a:cubicBezTo>
                <a:cubicBezTo>
                  <a:pt x="3362" y="4782"/>
                  <a:pt x="3352" y="4782"/>
                  <a:pt x="3341" y="4781"/>
                </a:cubicBezTo>
                <a:cubicBezTo>
                  <a:pt x="2091" y="4781"/>
                  <a:pt x="1062" y="5809"/>
                  <a:pt x="1062" y="7060"/>
                </a:cubicBezTo>
                <a:cubicBezTo>
                  <a:pt x="1062" y="7197"/>
                  <a:pt x="943" y="7317"/>
                  <a:pt x="805" y="7317"/>
                </a:cubicBezTo>
                <a:cubicBezTo>
                  <a:pt x="651" y="7317"/>
                  <a:pt x="531" y="7197"/>
                  <a:pt x="531" y="7060"/>
                </a:cubicBezTo>
                <a:cubicBezTo>
                  <a:pt x="531" y="5501"/>
                  <a:pt x="1782" y="4250"/>
                  <a:pt x="3341" y="4250"/>
                </a:cubicBezTo>
                <a:cubicBezTo>
                  <a:pt x="3352" y="4249"/>
                  <a:pt x="3362" y="4248"/>
                  <a:pt x="3372" y="4248"/>
                </a:cubicBezTo>
                <a:close/>
                <a:moveTo>
                  <a:pt x="13348" y="4781"/>
                </a:moveTo>
                <a:cubicBezTo>
                  <a:pt x="13331" y="5530"/>
                  <a:pt x="13212" y="6279"/>
                  <a:pt x="12993" y="6994"/>
                </a:cubicBezTo>
                <a:lnTo>
                  <a:pt x="12993" y="6994"/>
                </a:lnTo>
                <a:cubicBezTo>
                  <a:pt x="12991" y="6993"/>
                  <a:pt x="12989" y="6992"/>
                  <a:pt x="12988" y="6991"/>
                </a:cubicBezTo>
                <a:lnTo>
                  <a:pt x="12988" y="7008"/>
                </a:lnTo>
                <a:cubicBezTo>
                  <a:pt x="12989" y="7004"/>
                  <a:pt x="12991" y="6999"/>
                  <a:pt x="12993" y="6994"/>
                </a:cubicBezTo>
                <a:lnTo>
                  <a:pt x="12993" y="6994"/>
                </a:lnTo>
                <a:cubicBezTo>
                  <a:pt x="13282" y="7147"/>
                  <a:pt x="13555" y="7318"/>
                  <a:pt x="13828" y="7522"/>
                </a:cubicBezTo>
                <a:cubicBezTo>
                  <a:pt x="14496" y="6751"/>
                  <a:pt x="14890" y="5792"/>
                  <a:pt x="14941" y="4781"/>
                </a:cubicBezTo>
                <a:close/>
                <a:moveTo>
                  <a:pt x="12800" y="7488"/>
                </a:moveTo>
                <a:cubicBezTo>
                  <a:pt x="12611" y="7951"/>
                  <a:pt x="12371" y="8362"/>
                  <a:pt x="12063" y="8739"/>
                </a:cubicBezTo>
                <a:cubicBezTo>
                  <a:pt x="12577" y="8551"/>
                  <a:pt x="13039" y="8259"/>
                  <a:pt x="13433" y="7882"/>
                </a:cubicBezTo>
                <a:cubicBezTo>
                  <a:pt x="13245" y="7745"/>
                  <a:pt x="13022" y="7608"/>
                  <a:pt x="12800" y="7488"/>
                </a:cubicBezTo>
                <a:close/>
                <a:moveTo>
                  <a:pt x="7025" y="1508"/>
                </a:moveTo>
                <a:cubicBezTo>
                  <a:pt x="6374" y="2245"/>
                  <a:pt x="5980" y="3170"/>
                  <a:pt x="5911" y="4147"/>
                </a:cubicBezTo>
                <a:cubicBezTo>
                  <a:pt x="6734" y="4884"/>
                  <a:pt x="7231" y="5946"/>
                  <a:pt x="7231" y="7060"/>
                </a:cubicBezTo>
                <a:lnTo>
                  <a:pt x="7231" y="7728"/>
                </a:lnTo>
                <a:cubicBezTo>
                  <a:pt x="7659" y="8174"/>
                  <a:pt x="8190" y="8516"/>
                  <a:pt x="8790" y="8756"/>
                </a:cubicBezTo>
                <a:cubicBezTo>
                  <a:pt x="8002" y="7848"/>
                  <a:pt x="7488" y="6306"/>
                  <a:pt x="7488" y="4524"/>
                </a:cubicBezTo>
                <a:cubicBezTo>
                  <a:pt x="7488" y="3684"/>
                  <a:pt x="7608" y="2845"/>
                  <a:pt x="7848" y="2040"/>
                </a:cubicBezTo>
                <a:cubicBezTo>
                  <a:pt x="7556" y="1885"/>
                  <a:pt x="7282" y="1714"/>
                  <a:pt x="7025" y="1508"/>
                </a:cubicBezTo>
                <a:close/>
                <a:moveTo>
                  <a:pt x="10161" y="6940"/>
                </a:moveTo>
                <a:cubicBezTo>
                  <a:pt x="9613" y="6974"/>
                  <a:pt x="9064" y="7077"/>
                  <a:pt x="8533" y="7283"/>
                </a:cubicBezTo>
                <a:cubicBezTo>
                  <a:pt x="8927" y="8225"/>
                  <a:pt x="9493" y="8876"/>
                  <a:pt x="10144" y="9030"/>
                </a:cubicBezTo>
                <a:lnTo>
                  <a:pt x="10161" y="9030"/>
                </a:lnTo>
                <a:lnTo>
                  <a:pt x="10161" y="6940"/>
                </a:lnTo>
                <a:close/>
                <a:moveTo>
                  <a:pt x="10692" y="6940"/>
                </a:moveTo>
                <a:lnTo>
                  <a:pt x="10692" y="9030"/>
                </a:lnTo>
                <a:cubicBezTo>
                  <a:pt x="11326" y="8876"/>
                  <a:pt x="11909" y="8225"/>
                  <a:pt x="12303" y="7283"/>
                </a:cubicBezTo>
                <a:cubicBezTo>
                  <a:pt x="11789" y="7077"/>
                  <a:pt x="11240" y="6974"/>
                  <a:pt x="10692" y="6940"/>
                </a:cubicBezTo>
                <a:close/>
                <a:moveTo>
                  <a:pt x="3341" y="3719"/>
                </a:moveTo>
                <a:cubicBezTo>
                  <a:pt x="1491" y="3719"/>
                  <a:pt x="0" y="5209"/>
                  <a:pt x="0" y="7060"/>
                </a:cubicBezTo>
                <a:lnTo>
                  <a:pt x="0" y="9065"/>
                </a:lnTo>
                <a:lnTo>
                  <a:pt x="6683" y="9065"/>
                </a:lnTo>
                <a:lnTo>
                  <a:pt x="6683" y="7060"/>
                </a:lnTo>
                <a:cubicBezTo>
                  <a:pt x="6683" y="5209"/>
                  <a:pt x="5175" y="3719"/>
                  <a:pt x="3341" y="3719"/>
                </a:cubicBezTo>
                <a:close/>
                <a:moveTo>
                  <a:pt x="0" y="9596"/>
                </a:moveTo>
                <a:lnTo>
                  <a:pt x="0" y="11600"/>
                </a:lnTo>
                <a:cubicBezTo>
                  <a:pt x="0" y="13434"/>
                  <a:pt x="1491" y="14942"/>
                  <a:pt x="3341" y="14942"/>
                </a:cubicBezTo>
                <a:cubicBezTo>
                  <a:pt x="5175" y="14942"/>
                  <a:pt x="6683" y="13434"/>
                  <a:pt x="6683" y="11600"/>
                </a:cubicBezTo>
                <a:lnTo>
                  <a:pt x="6683" y="95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95"/>
          <p:cNvSpPr/>
          <p:nvPr/>
        </p:nvSpPr>
        <p:spPr>
          <a:xfrm>
            <a:off x="6426394" y="3143555"/>
            <a:ext cx="471707" cy="471045"/>
          </a:xfrm>
          <a:custGeom>
            <a:avLst/>
            <a:gdLst/>
            <a:ahLst/>
            <a:cxnLst/>
            <a:rect l="l" t="t" r="r" b="b"/>
            <a:pathLst>
              <a:path w="14976" h="14955" extrusionOk="0">
                <a:moveTo>
                  <a:pt x="8756" y="1"/>
                </a:moveTo>
                <a:lnTo>
                  <a:pt x="8996" y="429"/>
                </a:lnTo>
                <a:cubicBezTo>
                  <a:pt x="9133" y="652"/>
                  <a:pt x="9407" y="806"/>
                  <a:pt x="9681" y="806"/>
                </a:cubicBezTo>
                <a:lnTo>
                  <a:pt x="12748" y="806"/>
                </a:lnTo>
                <a:cubicBezTo>
                  <a:pt x="13022" y="806"/>
                  <a:pt x="13279" y="652"/>
                  <a:pt x="13433" y="429"/>
                </a:cubicBezTo>
                <a:lnTo>
                  <a:pt x="13673" y="1"/>
                </a:lnTo>
                <a:close/>
                <a:moveTo>
                  <a:pt x="6271" y="2674"/>
                </a:moveTo>
                <a:cubicBezTo>
                  <a:pt x="5937" y="2674"/>
                  <a:pt x="5603" y="2896"/>
                  <a:pt x="5603" y="3342"/>
                </a:cubicBezTo>
                <a:lnTo>
                  <a:pt x="5603" y="4061"/>
                </a:lnTo>
                <a:cubicBezTo>
                  <a:pt x="5774" y="3847"/>
                  <a:pt x="6023" y="3740"/>
                  <a:pt x="6271" y="3740"/>
                </a:cubicBezTo>
                <a:cubicBezTo>
                  <a:pt x="6520" y="3740"/>
                  <a:pt x="6768" y="3847"/>
                  <a:pt x="6940" y="4061"/>
                </a:cubicBezTo>
                <a:lnTo>
                  <a:pt x="6940" y="3342"/>
                </a:lnTo>
                <a:cubicBezTo>
                  <a:pt x="6940" y="2896"/>
                  <a:pt x="6605" y="2674"/>
                  <a:pt x="6271" y="2674"/>
                </a:cubicBezTo>
                <a:close/>
                <a:moveTo>
                  <a:pt x="13358" y="2663"/>
                </a:moveTo>
                <a:cubicBezTo>
                  <a:pt x="13578" y="2663"/>
                  <a:pt x="13753" y="2974"/>
                  <a:pt x="13519" y="3153"/>
                </a:cubicBezTo>
                <a:lnTo>
                  <a:pt x="11120" y="5021"/>
                </a:lnTo>
                <a:cubicBezTo>
                  <a:pt x="11066" y="5060"/>
                  <a:pt x="11009" y="5077"/>
                  <a:pt x="10953" y="5077"/>
                </a:cubicBezTo>
                <a:cubicBezTo>
                  <a:pt x="10884" y="5077"/>
                  <a:pt x="10817" y="5051"/>
                  <a:pt x="10761" y="5004"/>
                </a:cubicBezTo>
                <a:lnTo>
                  <a:pt x="10229" y="4473"/>
                </a:lnTo>
                <a:cubicBezTo>
                  <a:pt x="10033" y="4276"/>
                  <a:pt x="10207" y="4010"/>
                  <a:pt x="10414" y="4010"/>
                </a:cubicBezTo>
                <a:cubicBezTo>
                  <a:pt x="10478" y="4010"/>
                  <a:pt x="10546" y="4035"/>
                  <a:pt x="10606" y="4096"/>
                </a:cubicBezTo>
                <a:lnTo>
                  <a:pt x="10966" y="4456"/>
                </a:lnTo>
                <a:lnTo>
                  <a:pt x="13194" y="2725"/>
                </a:lnTo>
                <a:cubicBezTo>
                  <a:pt x="13247" y="2681"/>
                  <a:pt x="13304" y="2663"/>
                  <a:pt x="13358" y="2663"/>
                </a:cubicBezTo>
                <a:close/>
                <a:moveTo>
                  <a:pt x="6271" y="4284"/>
                </a:moveTo>
                <a:cubicBezTo>
                  <a:pt x="6134" y="4284"/>
                  <a:pt x="6014" y="4370"/>
                  <a:pt x="5963" y="4490"/>
                </a:cubicBezTo>
                <a:lnTo>
                  <a:pt x="5654" y="5192"/>
                </a:lnTo>
                <a:cubicBezTo>
                  <a:pt x="5569" y="5398"/>
                  <a:pt x="5586" y="5655"/>
                  <a:pt x="5723" y="5861"/>
                </a:cubicBezTo>
                <a:cubicBezTo>
                  <a:pt x="5852" y="6058"/>
                  <a:pt x="6061" y="6156"/>
                  <a:pt x="6271" y="6156"/>
                </a:cubicBezTo>
                <a:cubicBezTo>
                  <a:pt x="6481" y="6156"/>
                  <a:pt x="6691" y="6058"/>
                  <a:pt x="6820" y="5861"/>
                </a:cubicBezTo>
                <a:cubicBezTo>
                  <a:pt x="6957" y="5655"/>
                  <a:pt x="6974" y="5398"/>
                  <a:pt x="6871" y="5192"/>
                </a:cubicBezTo>
                <a:lnTo>
                  <a:pt x="6580" y="4490"/>
                </a:lnTo>
                <a:cubicBezTo>
                  <a:pt x="6528" y="4370"/>
                  <a:pt x="6408" y="4284"/>
                  <a:pt x="6271" y="4284"/>
                </a:cubicBezTo>
                <a:close/>
                <a:moveTo>
                  <a:pt x="11306" y="2140"/>
                </a:moveTo>
                <a:cubicBezTo>
                  <a:pt x="11604" y="2140"/>
                  <a:pt x="11899" y="2223"/>
                  <a:pt x="12166" y="2348"/>
                </a:cubicBezTo>
                <a:cubicBezTo>
                  <a:pt x="12419" y="2497"/>
                  <a:pt x="12283" y="2854"/>
                  <a:pt x="12041" y="2854"/>
                </a:cubicBezTo>
                <a:cubicBezTo>
                  <a:pt x="12004" y="2854"/>
                  <a:pt x="11966" y="2846"/>
                  <a:pt x="11926" y="2828"/>
                </a:cubicBezTo>
                <a:cubicBezTo>
                  <a:pt x="11703" y="2708"/>
                  <a:pt x="11463" y="2656"/>
                  <a:pt x="11223" y="2656"/>
                </a:cubicBezTo>
                <a:cubicBezTo>
                  <a:pt x="9835" y="2656"/>
                  <a:pt x="9098" y="4284"/>
                  <a:pt x="10007" y="5312"/>
                </a:cubicBezTo>
                <a:cubicBezTo>
                  <a:pt x="10338" y="5694"/>
                  <a:pt x="10777" y="5868"/>
                  <a:pt x="11209" y="5868"/>
                </a:cubicBezTo>
                <a:cubicBezTo>
                  <a:pt x="11961" y="5868"/>
                  <a:pt x="12691" y="5343"/>
                  <a:pt x="12800" y="4473"/>
                </a:cubicBezTo>
                <a:cubicBezTo>
                  <a:pt x="12824" y="4327"/>
                  <a:pt x="12951" y="4233"/>
                  <a:pt x="13078" y="4233"/>
                </a:cubicBezTo>
                <a:cubicBezTo>
                  <a:pt x="13130" y="4233"/>
                  <a:pt x="13183" y="4249"/>
                  <a:pt x="13228" y="4284"/>
                </a:cubicBezTo>
                <a:cubicBezTo>
                  <a:pt x="13314" y="4353"/>
                  <a:pt x="13348" y="4438"/>
                  <a:pt x="13331" y="4541"/>
                </a:cubicBezTo>
                <a:cubicBezTo>
                  <a:pt x="13183" y="5593"/>
                  <a:pt x="12278" y="6362"/>
                  <a:pt x="11221" y="6362"/>
                </a:cubicBezTo>
                <a:cubicBezTo>
                  <a:pt x="11176" y="6362"/>
                  <a:pt x="11131" y="6360"/>
                  <a:pt x="11086" y="6357"/>
                </a:cubicBezTo>
                <a:cubicBezTo>
                  <a:pt x="9972" y="6289"/>
                  <a:pt x="9098" y="5381"/>
                  <a:pt x="9081" y="4284"/>
                </a:cubicBezTo>
                <a:cubicBezTo>
                  <a:pt x="9081" y="3085"/>
                  <a:pt x="10041" y="2142"/>
                  <a:pt x="11223" y="2142"/>
                </a:cubicBezTo>
                <a:cubicBezTo>
                  <a:pt x="11251" y="2141"/>
                  <a:pt x="11279" y="2140"/>
                  <a:pt x="11306" y="2140"/>
                </a:cubicBezTo>
                <a:close/>
                <a:moveTo>
                  <a:pt x="668" y="5878"/>
                </a:moveTo>
                <a:cubicBezTo>
                  <a:pt x="309" y="5878"/>
                  <a:pt x="0" y="6169"/>
                  <a:pt x="0" y="6546"/>
                </a:cubicBezTo>
                <a:lnTo>
                  <a:pt x="0" y="8414"/>
                </a:lnTo>
                <a:cubicBezTo>
                  <a:pt x="0" y="8773"/>
                  <a:pt x="309" y="9082"/>
                  <a:pt x="668" y="9082"/>
                </a:cubicBezTo>
                <a:cubicBezTo>
                  <a:pt x="840" y="9082"/>
                  <a:pt x="1011" y="9013"/>
                  <a:pt x="1148" y="8893"/>
                </a:cubicBezTo>
                <a:cubicBezTo>
                  <a:pt x="1268" y="8756"/>
                  <a:pt x="1337" y="8585"/>
                  <a:pt x="1337" y="8414"/>
                </a:cubicBezTo>
                <a:lnTo>
                  <a:pt x="1337" y="6546"/>
                </a:lnTo>
                <a:cubicBezTo>
                  <a:pt x="1337" y="6169"/>
                  <a:pt x="1045" y="5878"/>
                  <a:pt x="668" y="5878"/>
                </a:cubicBezTo>
                <a:close/>
                <a:moveTo>
                  <a:pt x="2536" y="5565"/>
                </a:moveTo>
                <a:cubicBezTo>
                  <a:pt x="2189" y="5565"/>
                  <a:pt x="1842" y="5801"/>
                  <a:pt x="1868" y="6272"/>
                </a:cubicBezTo>
                <a:lnTo>
                  <a:pt x="1868" y="8945"/>
                </a:lnTo>
                <a:cubicBezTo>
                  <a:pt x="1868" y="9305"/>
                  <a:pt x="2159" y="9613"/>
                  <a:pt x="2536" y="9613"/>
                </a:cubicBezTo>
                <a:cubicBezTo>
                  <a:pt x="2913" y="9613"/>
                  <a:pt x="3204" y="9322"/>
                  <a:pt x="3204" y="8945"/>
                </a:cubicBezTo>
                <a:lnTo>
                  <a:pt x="3204" y="6272"/>
                </a:lnTo>
                <a:cubicBezTo>
                  <a:pt x="3230" y="5801"/>
                  <a:pt x="2883" y="5565"/>
                  <a:pt x="2536" y="5565"/>
                </a:cubicBezTo>
                <a:close/>
                <a:moveTo>
                  <a:pt x="4404" y="5604"/>
                </a:moveTo>
                <a:cubicBezTo>
                  <a:pt x="4070" y="5604"/>
                  <a:pt x="3735" y="5826"/>
                  <a:pt x="3735" y="6272"/>
                </a:cubicBezTo>
                <a:lnTo>
                  <a:pt x="3735" y="9219"/>
                </a:lnTo>
                <a:cubicBezTo>
                  <a:pt x="3735" y="9579"/>
                  <a:pt x="4027" y="9870"/>
                  <a:pt x="4404" y="9887"/>
                </a:cubicBezTo>
                <a:cubicBezTo>
                  <a:pt x="4781" y="9887"/>
                  <a:pt x="5072" y="9579"/>
                  <a:pt x="5072" y="9219"/>
                </a:cubicBezTo>
                <a:lnTo>
                  <a:pt x="5072" y="6272"/>
                </a:lnTo>
                <a:cubicBezTo>
                  <a:pt x="5072" y="5826"/>
                  <a:pt x="4738" y="5604"/>
                  <a:pt x="4404" y="5604"/>
                </a:cubicBezTo>
                <a:close/>
                <a:moveTo>
                  <a:pt x="13622" y="6940"/>
                </a:moveTo>
                <a:cubicBezTo>
                  <a:pt x="13468" y="6940"/>
                  <a:pt x="13348" y="7060"/>
                  <a:pt x="13348" y="7214"/>
                </a:cubicBezTo>
                <a:lnTo>
                  <a:pt x="13348" y="10692"/>
                </a:lnTo>
                <a:cubicBezTo>
                  <a:pt x="13331" y="10881"/>
                  <a:pt x="13476" y="10975"/>
                  <a:pt x="13622" y="10975"/>
                </a:cubicBezTo>
                <a:cubicBezTo>
                  <a:pt x="13768" y="10975"/>
                  <a:pt x="13913" y="10881"/>
                  <a:pt x="13896" y="10692"/>
                </a:cubicBezTo>
                <a:lnTo>
                  <a:pt x="13896" y="7214"/>
                </a:lnTo>
                <a:cubicBezTo>
                  <a:pt x="13896" y="7060"/>
                  <a:pt x="13759" y="6940"/>
                  <a:pt x="13622" y="6940"/>
                </a:cubicBezTo>
                <a:close/>
                <a:moveTo>
                  <a:pt x="11489" y="8306"/>
                </a:moveTo>
                <a:cubicBezTo>
                  <a:pt x="11364" y="8306"/>
                  <a:pt x="11240" y="8388"/>
                  <a:pt x="11223" y="8551"/>
                </a:cubicBezTo>
                <a:lnTo>
                  <a:pt x="11223" y="10692"/>
                </a:lnTo>
                <a:cubicBezTo>
                  <a:pt x="11206" y="10889"/>
                  <a:pt x="11347" y="10988"/>
                  <a:pt x="11489" y="10988"/>
                </a:cubicBezTo>
                <a:cubicBezTo>
                  <a:pt x="11630" y="10988"/>
                  <a:pt x="11771" y="10889"/>
                  <a:pt x="11754" y="10692"/>
                </a:cubicBezTo>
                <a:lnTo>
                  <a:pt x="11754" y="8551"/>
                </a:lnTo>
                <a:cubicBezTo>
                  <a:pt x="11737" y="8388"/>
                  <a:pt x="11613" y="8306"/>
                  <a:pt x="11489" y="8306"/>
                </a:cubicBezTo>
                <a:close/>
                <a:moveTo>
                  <a:pt x="11489" y="7797"/>
                </a:moveTo>
                <a:cubicBezTo>
                  <a:pt x="11874" y="7797"/>
                  <a:pt x="12260" y="8054"/>
                  <a:pt x="12285" y="8568"/>
                </a:cubicBezTo>
                <a:lnTo>
                  <a:pt x="12285" y="10710"/>
                </a:lnTo>
                <a:cubicBezTo>
                  <a:pt x="12260" y="11215"/>
                  <a:pt x="11874" y="11468"/>
                  <a:pt x="11489" y="11468"/>
                </a:cubicBezTo>
                <a:cubicBezTo>
                  <a:pt x="11103" y="11468"/>
                  <a:pt x="10718" y="11215"/>
                  <a:pt x="10692" y="10710"/>
                </a:cubicBezTo>
                <a:lnTo>
                  <a:pt x="10692" y="8568"/>
                </a:lnTo>
                <a:cubicBezTo>
                  <a:pt x="10718" y="8054"/>
                  <a:pt x="11103" y="7797"/>
                  <a:pt x="11489" y="7797"/>
                </a:cubicBezTo>
                <a:close/>
                <a:moveTo>
                  <a:pt x="13622" y="6417"/>
                </a:moveTo>
                <a:cubicBezTo>
                  <a:pt x="14025" y="6417"/>
                  <a:pt x="14427" y="6683"/>
                  <a:pt x="14427" y="7214"/>
                </a:cubicBezTo>
                <a:lnTo>
                  <a:pt x="14427" y="10710"/>
                </a:lnTo>
                <a:cubicBezTo>
                  <a:pt x="14427" y="11241"/>
                  <a:pt x="14025" y="11506"/>
                  <a:pt x="13622" y="11506"/>
                </a:cubicBezTo>
                <a:cubicBezTo>
                  <a:pt x="13219" y="11506"/>
                  <a:pt x="12817" y="11241"/>
                  <a:pt x="12817" y="10710"/>
                </a:cubicBezTo>
                <a:lnTo>
                  <a:pt x="12817" y="7214"/>
                </a:lnTo>
                <a:cubicBezTo>
                  <a:pt x="12817" y="6683"/>
                  <a:pt x="13219" y="6417"/>
                  <a:pt x="13622" y="6417"/>
                </a:cubicBezTo>
                <a:close/>
                <a:moveTo>
                  <a:pt x="13652" y="12302"/>
                </a:moveTo>
                <a:cubicBezTo>
                  <a:pt x="13989" y="12302"/>
                  <a:pt x="13989" y="12853"/>
                  <a:pt x="13652" y="12853"/>
                </a:cubicBezTo>
                <a:cubicBezTo>
                  <a:pt x="13642" y="12853"/>
                  <a:pt x="13632" y="12852"/>
                  <a:pt x="13622" y="12851"/>
                </a:cubicBezTo>
                <a:lnTo>
                  <a:pt x="9458" y="12851"/>
                </a:lnTo>
                <a:cubicBezTo>
                  <a:pt x="9448" y="12852"/>
                  <a:pt x="9437" y="12853"/>
                  <a:pt x="9427" y="12853"/>
                </a:cubicBezTo>
                <a:cubicBezTo>
                  <a:pt x="9075" y="12853"/>
                  <a:pt x="9075" y="12302"/>
                  <a:pt x="9427" y="12302"/>
                </a:cubicBezTo>
                <a:cubicBezTo>
                  <a:pt x="9437" y="12302"/>
                  <a:pt x="9448" y="12302"/>
                  <a:pt x="9458" y="12303"/>
                </a:cubicBezTo>
                <a:lnTo>
                  <a:pt x="13622" y="12303"/>
                </a:lnTo>
                <a:cubicBezTo>
                  <a:pt x="13632" y="12302"/>
                  <a:pt x="13642" y="12302"/>
                  <a:pt x="13652" y="12302"/>
                </a:cubicBezTo>
                <a:close/>
                <a:moveTo>
                  <a:pt x="8139" y="18"/>
                </a:moveTo>
                <a:cubicBezTo>
                  <a:pt x="7745" y="103"/>
                  <a:pt x="7454" y="446"/>
                  <a:pt x="7471" y="857"/>
                </a:cubicBezTo>
                <a:lnTo>
                  <a:pt x="7471" y="8294"/>
                </a:lnTo>
                <a:lnTo>
                  <a:pt x="7608" y="8019"/>
                </a:lnTo>
                <a:cubicBezTo>
                  <a:pt x="7823" y="7526"/>
                  <a:pt x="8299" y="7239"/>
                  <a:pt x="8795" y="7239"/>
                </a:cubicBezTo>
                <a:cubicBezTo>
                  <a:pt x="8972" y="7239"/>
                  <a:pt x="9151" y="7275"/>
                  <a:pt x="9321" y="7351"/>
                </a:cubicBezTo>
                <a:cubicBezTo>
                  <a:pt x="9989" y="7643"/>
                  <a:pt x="10298" y="8414"/>
                  <a:pt x="10007" y="9065"/>
                </a:cubicBezTo>
                <a:lnTo>
                  <a:pt x="8602" y="12543"/>
                </a:lnTo>
                <a:cubicBezTo>
                  <a:pt x="8447" y="12903"/>
                  <a:pt x="8242" y="13263"/>
                  <a:pt x="8019" y="13571"/>
                </a:cubicBezTo>
                <a:cubicBezTo>
                  <a:pt x="8105" y="13605"/>
                  <a:pt x="8190" y="13622"/>
                  <a:pt x="8276" y="13622"/>
                </a:cubicBezTo>
                <a:lnTo>
                  <a:pt x="14170" y="13622"/>
                </a:lnTo>
                <a:cubicBezTo>
                  <a:pt x="14616" y="13605"/>
                  <a:pt x="14976" y="13228"/>
                  <a:pt x="14958" y="12783"/>
                </a:cubicBezTo>
                <a:lnTo>
                  <a:pt x="14958" y="857"/>
                </a:lnTo>
                <a:cubicBezTo>
                  <a:pt x="14976" y="446"/>
                  <a:pt x="14701" y="103"/>
                  <a:pt x="14307" y="18"/>
                </a:cubicBezTo>
                <a:lnTo>
                  <a:pt x="14290" y="18"/>
                </a:lnTo>
                <a:lnTo>
                  <a:pt x="13896" y="686"/>
                </a:lnTo>
                <a:cubicBezTo>
                  <a:pt x="13656" y="1080"/>
                  <a:pt x="13211" y="1337"/>
                  <a:pt x="12748" y="1337"/>
                </a:cubicBezTo>
                <a:lnTo>
                  <a:pt x="9681" y="1337"/>
                </a:lnTo>
                <a:cubicBezTo>
                  <a:pt x="9218" y="1337"/>
                  <a:pt x="8773" y="1080"/>
                  <a:pt x="8533" y="686"/>
                </a:cubicBezTo>
                <a:lnTo>
                  <a:pt x="8139" y="18"/>
                </a:lnTo>
                <a:close/>
                <a:moveTo>
                  <a:pt x="5603" y="6477"/>
                </a:moveTo>
                <a:lnTo>
                  <a:pt x="5603" y="9219"/>
                </a:lnTo>
                <a:cubicBezTo>
                  <a:pt x="5603" y="9969"/>
                  <a:pt x="5000" y="10422"/>
                  <a:pt x="4390" y="10422"/>
                </a:cubicBezTo>
                <a:cubicBezTo>
                  <a:pt x="3997" y="10422"/>
                  <a:pt x="3600" y="10235"/>
                  <a:pt x="3358" y="9819"/>
                </a:cubicBezTo>
                <a:cubicBezTo>
                  <a:pt x="3125" y="10046"/>
                  <a:pt x="2829" y="10153"/>
                  <a:pt x="2537" y="10153"/>
                </a:cubicBezTo>
                <a:cubicBezTo>
                  <a:pt x="2057" y="10153"/>
                  <a:pt x="1586" y="9867"/>
                  <a:pt x="1405" y="9356"/>
                </a:cubicBezTo>
                <a:cubicBezTo>
                  <a:pt x="1188" y="9528"/>
                  <a:pt x="928" y="9614"/>
                  <a:pt x="668" y="9614"/>
                </a:cubicBezTo>
                <a:cubicBezTo>
                  <a:pt x="435" y="9614"/>
                  <a:pt x="202" y="9545"/>
                  <a:pt x="0" y="9407"/>
                </a:cubicBezTo>
                <a:lnTo>
                  <a:pt x="0" y="10761"/>
                </a:lnTo>
                <a:cubicBezTo>
                  <a:pt x="0" y="12766"/>
                  <a:pt x="1422" y="14496"/>
                  <a:pt x="3393" y="14873"/>
                </a:cubicBezTo>
                <a:cubicBezTo>
                  <a:pt x="3668" y="14928"/>
                  <a:pt x="3943" y="14955"/>
                  <a:pt x="4215" y="14955"/>
                </a:cubicBezTo>
                <a:cubicBezTo>
                  <a:pt x="5890" y="14955"/>
                  <a:pt x="7439" y="13944"/>
                  <a:pt x="8088" y="12337"/>
                </a:cubicBezTo>
                <a:lnTo>
                  <a:pt x="9510" y="8859"/>
                </a:lnTo>
                <a:cubicBezTo>
                  <a:pt x="9744" y="8257"/>
                  <a:pt x="9252" y="7800"/>
                  <a:pt x="8762" y="7800"/>
                </a:cubicBezTo>
                <a:cubicBezTo>
                  <a:pt x="8499" y="7800"/>
                  <a:pt x="8237" y="7931"/>
                  <a:pt x="8088" y="8242"/>
                </a:cubicBezTo>
                <a:lnTo>
                  <a:pt x="7059" y="10418"/>
                </a:lnTo>
                <a:cubicBezTo>
                  <a:pt x="6597" y="11395"/>
                  <a:pt x="5603" y="12029"/>
                  <a:pt x="4524" y="12029"/>
                </a:cubicBezTo>
                <a:cubicBezTo>
                  <a:pt x="4078" y="12029"/>
                  <a:pt x="3735" y="12389"/>
                  <a:pt x="3735" y="12817"/>
                </a:cubicBezTo>
                <a:cubicBezTo>
                  <a:pt x="3735" y="12997"/>
                  <a:pt x="3598" y="13087"/>
                  <a:pt x="3461" y="13087"/>
                </a:cubicBezTo>
                <a:cubicBezTo>
                  <a:pt x="3324" y="13087"/>
                  <a:pt x="3187" y="12997"/>
                  <a:pt x="3187" y="12817"/>
                </a:cubicBezTo>
                <a:cubicBezTo>
                  <a:pt x="3204" y="12080"/>
                  <a:pt x="3787" y="11498"/>
                  <a:pt x="4524" y="11481"/>
                </a:cubicBezTo>
                <a:cubicBezTo>
                  <a:pt x="5397" y="11481"/>
                  <a:pt x="6186" y="10984"/>
                  <a:pt x="6563" y="10196"/>
                </a:cubicBezTo>
                <a:lnTo>
                  <a:pt x="6940" y="9424"/>
                </a:lnTo>
                <a:lnTo>
                  <a:pt x="6940" y="6477"/>
                </a:lnTo>
                <a:cubicBezTo>
                  <a:pt x="6734" y="6614"/>
                  <a:pt x="6498" y="6683"/>
                  <a:pt x="6265" y="6683"/>
                </a:cubicBezTo>
                <a:cubicBezTo>
                  <a:pt x="6031" y="6683"/>
                  <a:pt x="5800" y="6614"/>
                  <a:pt x="5603" y="647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D977-A331-628F-5330-2E81D674E464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12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173D06-8D2C-7F2E-8338-3D66C28CA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296" y="4744009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4808FA1A-1E3E-37DA-ACE9-F297A8468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742" y="4783326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68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WRAP-UP</a:t>
            </a:r>
            <a:endParaRPr/>
          </a:p>
        </p:txBody>
      </p:sp>
      <p:sp>
        <p:nvSpPr>
          <p:cNvPr id="1083" name="Google Shape;1083;p68"/>
          <p:cNvSpPr txBox="1">
            <a:spLocks noGrp="1"/>
          </p:cNvSpPr>
          <p:nvPr>
            <p:ph type="subTitle" idx="1"/>
          </p:nvPr>
        </p:nvSpPr>
        <p:spPr>
          <a:xfrm>
            <a:off x="1783781" y="1094482"/>
            <a:ext cx="5576696" cy="8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Anaaya</a:t>
            </a:r>
            <a:r>
              <a:rPr lang="en-US" dirty="0"/>
              <a:t> is the first ADR chatbot that is driven by cutting-edge AI, ensures that every medication decision aligns with the patient history and allergies, reducing risks, and enhancing care.</a:t>
            </a:r>
            <a:endParaRPr dirty="0"/>
          </a:p>
        </p:txBody>
      </p:sp>
      <p:pic>
        <p:nvPicPr>
          <p:cNvPr id="2" name="Picture 1" descr="A blue smartphone with a medical kit and a red cross on the screen&#10;&#10;Description automatically generated">
            <a:extLst>
              <a:ext uri="{FF2B5EF4-FFF2-40B4-BE49-F238E27FC236}">
                <a16:creationId xmlns:a16="http://schemas.microsoft.com/office/drawing/2014/main" id="{75B2CB33-9D0F-1694-5004-2EDA36746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730" y="2672172"/>
            <a:ext cx="2594114" cy="18963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2F4E22-5B4A-96EE-2448-1F3A0F29F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CC1B841F-20DB-71C1-60B2-E12EFB2E1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978C-E5AF-A908-A0EF-3B4A5F0AC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/>
              <a:t>Thanks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16356E3-3573-C571-BA78-E7AD102FAF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3448" y="3252074"/>
            <a:ext cx="3857103" cy="609600"/>
          </a:xfrm>
        </p:spPr>
        <p:txBody>
          <a:bodyPr/>
          <a:lstStyle/>
          <a:p>
            <a:pPr algn="ctr"/>
            <a:r>
              <a:rPr lang="en-US" sz="1400" dirty="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Reach out if you have questions</a:t>
            </a:r>
          </a:p>
          <a:p>
            <a:pPr algn="ctr"/>
            <a:r>
              <a:rPr lang="en-US" sz="1400" dirty="0" err="1"/>
              <a:t>mai.kassem@mbzuai.ac.ae</a:t>
            </a:r>
            <a:endParaRPr lang="en-US" sz="1400" dirty="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0273D9-7435-0397-87BF-2336D9F95394}"/>
              </a:ext>
            </a:extLst>
          </p:cNvPr>
          <p:cNvGrpSpPr/>
          <p:nvPr/>
        </p:nvGrpSpPr>
        <p:grpSpPr>
          <a:xfrm>
            <a:off x="4177446" y="1677275"/>
            <a:ext cx="789108" cy="382554"/>
            <a:chOff x="4168078" y="1677274"/>
            <a:chExt cx="789108" cy="3825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49F951-2738-6193-1E3D-157CFC2E5E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4632" y="1677274"/>
              <a:ext cx="382554" cy="3825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ablab.ai logo - Community innovating and building with artificial intelligence">
              <a:extLst>
                <a:ext uri="{FF2B5EF4-FFF2-40B4-BE49-F238E27FC236}">
                  <a16:creationId xmlns:a16="http://schemas.microsoft.com/office/drawing/2014/main" id="{E9A1048D-0279-C844-1161-945C901E5A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8078" y="1716591"/>
              <a:ext cx="303921" cy="3039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44583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69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TEAM: </a:t>
            </a:r>
            <a:r>
              <a:rPr lang="en-US" dirty="0" err="1"/>
              <a:t>AiMl</a:t>
            </a:r>
            <a:endParaRPr lang="en-US" dirty="0"/>
          </a:p>
        </p:txBody>
      </p:sp>
      <p:sp>
        <p:nvSpPr>
          <p:cNvPr id="1154" name="Google Shape;1154;p69"/>
          <p:cNvSpPr txBox="1">
            <a:spLocks noGrp="1"/>
          </p:cNvSpPr>
          <p:nvPr>
            <p:ph type="subTitle" idx="1"/>
          </p:nvPr>
        </p:nvSpPr>
        <p:spPr>
          <a:xfrm>
            <a:off x="2071663" y="2847271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Mai A. Shaaban</a:t>
            </a:r>
          </a:p>
        </p:txBody>
      </p:sp>
      <p:sp>
        <p:nvSpPr>
          <p:cNvPr id="1155" name="Google Shape;1155;p69"/>
          <p:cNvSpPr txBox="1">
            <a:spLocks noGrp="1"/>
          </p:cNvSpPr>
          <p:nvPr>
            <p:ph type="subTitle" idx="2"/>
          </p:nvPr>
        </p:nvSpPr>
        <p:spPr>
          <a:xfrm>
            <a:off x="1648156" y="3184045"/>
            <a:ext cx="3190914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Ph.D. Machine Learning  @ MBZUAI</a:t>
            </a:r>
          </a:p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M.Sc. Computer Science</a:t>
            </a:r>
          </a:p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Mobile App Developer</a:t>
            </a:r>
          </a:p>
        </p:txBody>
      </p:sp>
      <p:sp>
        <p:nvSpPr>
          <p:cNvPr id="1160" name="Google Shape;1160;p69"/>
          <p:cNvSpPr/>
          <p:nvPr/>
        </p:nvSpPr>
        <p:spPr>
          <a:xfrm>
            <a:off x="3931800" y="880700"/>
            <a:ext cx="1280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41D599-9FEE-58ED-FF0F-A543610CB961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solidFill>
                  <a:schemeClr val="lt2"/>
                </a:solidFill>
                <a:latin typeface="Montserrat"/>
                <a:sym typeface="Montserrat"/>
              </a:rPr>
              <a:t>Page | 1</a:t>
            </a:r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5EDA68CD-DCC5-51C4-3FFA-09D3D1C29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E35445FA-746E-D7F7-61DA-01EEE1726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erson with a scarf on her head&#10;&#10;Description automatically generated">
            <a:extLst>
              <a:ext uri="{FF2B5EF4-FFF2-40B4-BE49-F238E27FC236}">
                <a16:creationId xmlns:a16="http://schemas.microsoft.com/office/drawing/2014/main" id="{E08CE327-2016-21CD-368A-018703C203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3354" y="1379762"/>
            <a:ext cx="1258446" cy="1344608"/>
          </a:xfrm>
          <a:prstGeom prst="rect">
            <a:avLst/>
          </a:prstGeom>
        </p:spPr>
      </p:pic>
      <p:sp>
        <p:nvSpPr>
          <p:cNvPr id="12" name="Google Shape;1156;p69">
            <a:extLst>
              <a:ext uri="{FF2B5EF4-FFF2-40B4-BE49-F238E27FC236}">
                <a16:creationId xmlns:a16="http://schemas.microsoft.com/office/drawing/2014/main" id="{06DE27C9-8E02-B3E2-B487-C5326B5D46D6}"/>
              </a:ext>
            </a:extLst>
          </p:cNvPr>
          <p:cNvSpPr txBox="1">
            <a:spLocks/>
          </p:cNvSpPr>
          <p:nvPr/>
        </p:nvSpPr>
        <p:spPr>
          <a:xfrm>
            <a:off x="4839070" y="2856451"/>
            <a:ext cx="23439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/>
              <a:t>Adnan Khan</a:t>
            </a:r>
            <a:endParaRPr lang="en-US" dirty="0"/>
          </a:p>
        </p:txBody>
      </p:sp>
      <p:sp>
        <p:nvSpPr>
          <p:cNvPr id="13" name="Google Shape;1157;p69">
            <a:extLst>
              <a:ext uri="{FF2B5EF4-FFF2-40B4-BE49-F238E27FC236}">
                <a16:creationId xmlns:a16="http://schemas.microsoft.com/office/drawing/2014/main" id="{747FB17C-FD28-8FF6-4053-6F394887EE1B}"/>
              </a:ext>
            </a:extLst>
          </p:cNvPr>
          <p:cNvSpPr txBox="1">
            <a:spLocks/>
          </p:cNvSpPr>
          <p:nvPr/>
        </p:nvSpPr>
        <p:spPr>
          <a:xfrm>
            <a:off x="4558710" y="3184045"/>
            <a:ext cx="3064538" cy="8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Ph.D. Computer Science  @ Carleton</a:t>
            </a:r>
          </a:p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M.Sc. Computer Vision</a:t>
            </a:r>
          </a:p>
          <a:p>
            <a:pPr marL="285750" indent="-285750" algn="l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100" dirty="0">
                <a:solidFill>
                  <a:schemeClr val="tx2"/>
                </a:solidFill>
                <a:cs typeface="Arial"/>
              </a:rPr>
              <a:t>Machine Learning Researcher</a:t>
            </a:r>
          </a:p>
        </p:txBody>
      </p:sp>
      <p:pic>
        <p:nvPicPr>
          <p:cNvPr id="14" name="Picture 13" descr="A person in a brown suit&#10;&#10;Description automatically generated">
            <a:extLst>
              <a:ext uri="{FF2B5EF4-FFF2-40B4-BE49-F238E27FC236}">
                <a16:creationId xmlns:a16="http://schemas.microsoft.com/office/drawing/2014/main" id="{B10A8DC7-A26A-8BAF-F394-F447CC1FBB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6659" t="16599" r="22041" b="-1376"/>
          <a:stretch/>
        </p:blipFill>
        <p:spPr>
          <a:xfrm>
            <a:off x="5400944" y="1379762"/>
            <a:ext cx="1220152" cy="1344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76"/>
          <p:cNvSpPr txBox="1">
            <a:spLocks noGrp="1"/>
          </p:cNvSpPr>
          <p:nvPr>
            <p:ph type="title"/>
          </p:nvPr>
        </p:nvSpPr>
        <p:spPr>
          <a:xfrm>
            <a:off x="502828" y="808998"/>
            <a:ext cx="27885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565" name="Google Shape;1565;p76"/>
          <p:cNvSpPr txBox="1">
            <a:spLocks noGrp="1"/>
          </p:cNvSpPr>
          <p:nvPr>
            <p:ph type="subTitle" idx="1"/>
          </p:nvPr>
        </p:nvSpPr>
        <p:spPr>
          <a:xfrm>
            <a:off x="502828" y="1662992"/>
            <a:ext cx="4486615" cy="2856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 dirty="0">
                <a:solidFill>
                  <a:schemeClr val="tx2"/>
                </a:solidFill>
              </a:rPr>
              <a:t>Adverse Drug Reaction (ADR)  is harmful unintended reaction caused by a medicine</a:t>
            </a:r>
          </a:p>
          <a:p>
            <a:pPr marL="0" indent="0">
              <a:buClr>
                <a:schemeClr val="accent4"/>
              </a:buClr>
              <a:buSzPts val="1100"/>
            </a:pPr>
            <a:endParaRPr lang="en-US" sz="6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 dirty="0">
                <a:solidFill>
                  <a:schemeClr val="tx2"/>
                </a:solidFill>
              </a:rPr>
              <a:t>ADRs are caused by:</a:t>
            </a:r>
            <a:endParaRPr lang="en-US" dirty="0">
              <a:solidFill>
                <a:schemeClr val="tx2"/>
              </a:solidFill>
            </a:endParaRPr>
          </a:p>
          <a:p>
            <a:pPr marL="698500" lvl="1" indent="-285750">
              <a:buClr>
                <a:schemeClr val="accent4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Incorrect diagnosis</a:t>
            </a:r>
          </a:p>
          <a:p>
            <a:pPr marL="698500" lvl="1" indent="-285750">
              <a:buClr>
                <a:schemeClr val="accent4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Inappropriate drug prescription</a:t>
            </a: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endParaRPr lang="en-US" sz="6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 dirty="0">
                <a:solidFill>
                  <a:schemeClr val="tx2"/>
                </a:solidFill>
              </a:rPr>
              <a:t>ADR is a leading cause of deaths in many countries [1]</a:t>
            </a: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endParaRPr lang="en-US" sz="6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 dirty="0">
                <a:solidFill>
                  <a:schemeClr val="tx2"/>
                </a:solidFill>
              </a:rPr>
              <a:t>It varies from patient to patient and depends on factors such as patient history</a:t>
            </a:r>
            <a:endParaRPr lang="en-US" dirty="0">
              <a:solidFill>
                <a:schemeClr val="tx2"/>
              </a:solidFill>
            </a:endParaRPr>
          </a:p>
          <a:p>
            <a:pPr marL="171450" indent="-1714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endParaRPr lang="en-US" sz="6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 dirty="0">
                <a:solidFill>
                  <a:schemeClr val="tx2"/>
                </a:solidFill>
              </a:rPr>
              <a:t>Currently, physicians fail to determine which drug can cause ADR for me, or you..!</a:t>
            </a:r>
          </a:p>
          <a:p>
            <a:pPr marL="285750" indent="-285750">
              <a:buClr>
                <a:schemeClr val="accent4"/>
              </a:buClr>
              <a:buSzPts val="1100"/>
              <a:buFont typeface="Wingdings"/>
              <a:buChar char="§"/>
            </a:pPr>
            <a:endParaRPr lang="en-US" sz="1400" dirty="0">
              <a:solidFill>
                <a:schemeClr val="tx2"/>
              </a:solidFill>
            </a:endParaRPr>
          </a:p>
          <a:p>
            <a:pPr marL="698500" lvl="1" indent="-285750">
              <a:buClr>
                <a:schemeClr val="accent4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566" name="Google Shape;1566;p76"/>
          <p:cNvSpPr/>
          <p:nvPr/>
        </p:nvSpPr>
        <p:spPr>
          <a:xfrm>
            <a:off x="620827" y="1354815"/>
            <a:ext cx="141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5EEDC5-E5CA-4BD2-C72D-B7CD1A27D162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solidFill>
                  <a:schemeClr val="lt2"/>
                </a:solidFill>
                <a:latin typeface="Montserrat"/>
                <a:sym typeface="Montserrat"/>
              </a:rPr>
              <a:t>Page |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8C16-5BC8-4171-63F9-C165422F5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630" y="1143485"/>
            <a:ext cx="3808707" cy="28565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FC2D05-A752-EE22-3979-4994899E2130}"/>
              </a:ext>
            </a:extLst>
          </p:cNvPr>
          <p:cNvSpPr txBox="1"/>
          <p:nvPr/>
        </p:nvSpPr>
        <p:spPr>
          <a:xfrm>
            <a:off x="1254512" y="4862976"/>
            <a:ext cx="663846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>
                <a:solidFill>
                  <a:schemeClr val="lt2"/>
                </a:solidFill>
                <a:latin typeface="Montserrat"/>
              </a:rPr>
              <a:t>[1] - WHO, Briefing Note Safety of medicines – adverse drug reactions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173E803-22E6-63FA-4C79-CE01BCBB3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EF82A570-29B2-67D1-741E-6CB349F57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6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6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8" name="Google Shape;2508;p88"/>
          <p:cNvGrpSpPr/>
          <p:nvPr/>
        </p:nvGrpSpPr>
        <p:grpSpPr>
          <a:xfrm>
            <a:off x="917675" y="1415262"/>
            <a:ext cx="2304054" cy="944379"/>
            <a:chOff x="98278" y="-308546"/>
            <a:chExt cx="6653347" cy="2907571"/>
          </a:xfrm>
        </p:grpSpPr>
        <p:sp>
          <p:nvSpPr>
            <p:cNvPr id="2509" name="Google Shape;2509;p88"/>
            <p:cNvSpPr/>
            <p:nvPr/>
          </p:nvSpPr>
          <p:spPr>
            <a:xfrm rot="10800000">
              <a:off x="98278" y="938618"/>
              <a:ext cx="6653347" cy="1660407"/>
            </a:xfrm>
            <a:custGeom>
              <a:avLst/>
              <a:gdLst/>
              <a:ahLst/>
              <a:cxnLst/>
              <a:rect l="l" t="t" r="r" b="b"/>
              <a:pathLst>
                <a:path w="16858" h="5967" extrusionOk="0">
                  <a:moveTo>
                    <a:pt x="4873" y="1"/>
                  </a:moveTo>
                  <a:cubicBezTo>
                    <a:pt x="2590" y="1"/>
                    <a:pt x="0" y="2574"/>
                    <a:pt x="405" y="5966"/>
                  </a:cubicBezTo>
                  <a:lnTo>
                    <a:pt x="16155" y="5966"/>
                  </a:lnTo>
                  <a:cubicBezTo>
                    <a:pt x="16857" y="4310"/>
                    <a:pt x="15964" y="2008"/>
                    <a:pt x="13396" y="1290"/>
                  </a:cubicBezTo>
                  <a:cubicBezTo>
                    <a:pt x="12970" y="1170"/>
                    <a:pt x="12572" y="1124"/>
                    <a:pt x="12197" y="1124"/>
                  </a:cubicBezTo>
                  <a:cubicBezTo>
                    <a:pt x="10934" y="1124"/>
                    <a:pt x="9921" y="1646"/>
                    <a:pt x="8873" y="1646"/>
                  </a:cubicBezTo>
                  <a:cubicBezTo>
                    <a:pt x="8196" y="1646"/>
                    <a:pt x="7505" y="1428"/>
                    <a:pt x="6724" y="713"/>
                  </a:cubicBezTo>
                  <a:cubicBezTo>
                    <a:pt x="6189" y="223"/>
                    <a:pt x="5545" y="1"/>
                    <a:pt x="4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8"/>
            <p:cNvSpPr/>
            <p:nvPr/>
          </p:nvSpPr>
          <p:spPr>
            <a:xfrm rot="-5400000">
              <a:off x="2659381" y="-2668212"/>
              <a:ext cx="1614162" cy="6333493"/>
            </a:xfrm>
            <a:custGeom>
              <a:avLst/>
              <a:gdLst/>
              <a:ahLst/>
              <a:cxnLst/>
              <a:rect l="l" t="t" r="r" b="b"/>
              <a:pathLst>
                <a:path w="5334" h="20928" extrusionOk="0">
                  <a:moveTo>
                    <a:pt x="0" y="0"/>
                  </a:moveTo>
                  <a:lnTo>
                    <a:pt x="6" y="20844"/>
                  </a:lnTo>
                  <a:cubicBezTo>
                    <a:pt x="153" y="20884"/>
                    <a:pt x="312" y="20906"/>
                    <a:pt x="466" y="20918"/>
                  </a:cubicBezTo>
                  <a:cubicBezTo>
                    <a:pt x="549" y="20924"/>
                    <a:pt x="633" y="20928"/>
                    <a:pt x="716" y="20928"/>
                  </a:cubicBezTo>
                  <a:cubicBezTo>
                    <a:pt x="1470" y="20928"/>
                    <a:pt x="2204" y="20652"/>
                    <a:pt x="2772" y="20151"/>
                  </a:cubicBezTo>
                  <a:cubicBezTo>
                    <a:pt x="3408" y="19589"/>
                    <a:pt x="3817" y="18771"/>
                    <a:pt x="3947" y="17925"/>
                  </a:cubicBezTo>
                  <a:cubicBezTo>
                    <a:pt x="4192" y="16334"/>
                    <a:pt x="3413" y="14778"/>
                    <a:pt x="2726" y="13409"/>
                  </a:cubicBezTo>
                  <a:cubicBezTo>
                    <a:pt x="1994" y="11950"/>
                    <a:pt x="1534" y="10286"/>
                    <a:pt x="1704" y="8622"/>
                  </a:cubicBezTo>
                  <a:cubicBezTo>
                    <a:pt x="1840" y="7315"/>
                    <a:pt x="2425" y="6196"/>
                    <a:pt x="3135" y="5129"/>
                  </a:cubicBezTo>
                  <a:lnTo>
                    <a:pt x="3175" y="5066"/>
                  </a:lnTo>
                  <a:cubicBezTo>
                    <a:pt x="3885" y="4010"/>
                    <a:pt x="5333" y="2613"/>
                    <a:pt x="4407" y="1233"/>
                  </a:cubicBezTo>
                  <a:cubicBezTo>
                    <a:pt x="3913" y="494"/>
                    <a:pt x="2931" y="364"/>
                    <a:pt x="2136" y="227"/>
                  </a:cubicBezTo>
                  <a:cubicBezTo>
                    <a:pt x="1431" y="108"/>
                    <a:pt x="716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1" name="Google Shape;2511;p88"/>
          <p:cNvGrpSpPr/>
          <p:nvPr/>
        </p:nvGrpSpPr>
        <p:grpSpPr>
          <a:xfrm>
            <a:off x="6153475" y="1415262"/>
            <a:ext cx="2304054" cy="944379"/>
            <a:chOff x="98278" y="-308546"/>
            <a:chExt cx="6653347" cy="2907571"/>
          </a:xfrm>
        </p:grpSpPr>
        <p:sp>
          <p:nvSpPr>
            <p:cNvPr id="2512" name="Google Shape;2512;p88"/>
            <p:cNvSpPr/>
            <p:nvPr/>
          </p:nvSpPr>
          <p:spPr>
            <a:xfrm rot="10800000">
              <a:off x="98278" y="938618"/>
              <a:ext cx="6653347" cy="1660407"/>
            </a:xfrm>
            <a:custGeom>
              <a:avLst/>
              <a:gdLst/>
              <a:ahLst/>
              <a:cxnLst/>
              <a:rect l="l" t="t" r="r" b="b"/>
              <a:pathLst>
                <a:path w="16858" h="5967" extrusionOk="0">
                  <a:moveTo>
                    <a:pt x="4873" y="1"/>
                  </a:moveTo>
                  <a:cubicBezTo>
                    <a:pt x="2590" y="1"/>
                    <a:pt x="0" y="2574"/>
                    <a:pt x="405" y="5966"/>
                  </a:cubicBezTo>
                  <a:lnTo>
                    <a:pt x="16155" y="5966"/>
                  </a:lnTo>
                  <a:cubicBezTo>
                    <a:pt x="16857" y="4310"/>
                    <a:pt x="15964" y="2008"/>
                    <a:pt x="13396" y="1290"/>
                  </a:cubicBezTo>
                  <a:cubicBezTo>
                    <a:pt x="12970" y="1170"/>
                    <a:pt x="12572" y="1124"/>
                    <a:pt x="12197" y="1124"/>
                  </a:cubicBezTo>
                  <a:cubicBezTo>
                    <a:pt x="10934" y="1124"/>
                    <a:pt x="9921" y="1646"/>
                    <a:pt x="8873" y="1646"/>
                  </a:cubicBezTo>
                  <a:cubicBezTo>
                    <a:pt x="8196" y="1646"/>
                    <a:pt x="7505" y="1428"/>
                    <a:pt x="6724" y="713"/>
                  </a:cubicBezTo>
                  <a:cubicBezTo>
                    <a:pt x="6189" y="223"/>
                    <a:pt x="5545" y="1"/>
                    <a:pt x="4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8"/>
            <p:cNvSpPr/>
            <p:nvPr/>
          </p:nvSpPr>
          <p:spPr>
            <a:xfrm rot="-5400000">
              <a:off x="2659381" y="-2668212"/>
              <a:ext cx="1614162" cy="6333493"/>
            </a:xfrm>
            <a:custGeom>
              <a:avLst/>
              <a:gdLst/>
              <a:ahLst/>
              <a:cxnLst/>
              <a:rect l="l" t="t" r="r" b="b"/>
              <a:pathLst>
                <a:path w="5334" h="20928" extrusionOk="0">
                  <a:moveTo>
                    <a:pt x="0" y="0"/>
                  </a:moveTo>
                  <a:lnTo>
                    <a:pt x="6" y="20844"/>
                  </a:lnTo>
                  <a:cubicBezTo>
                    <a:pt x="153" y="20884"/>
                    <a:pt x="312" y="20906"/>
                    <a:pt x="466" y="20918"/>
                  </a:cubicBezTo>
                  <a:cubicBezTo>
                    <a:pt x="549" y="20924"/>
                    <a:pt x="633" y="20928"/>
                    <a:pt x="716" y="20928"/>
                  </a:cubicBezTo>
                  <a:cubicBezTo>
                    <a:pt x="1470" y="20928"/>
                    <a:pt x="2204" y="20652"/>
                    <a:pt x="2772" y="20151"/>
                  </a:cubicBezTo>
                  <a:cubicBezTo>
                    <a:pt x="3408" y="19589"/>
                    <a:pt x="3817" y="18771"/>
                    <a:pt x="3947" y="17925"/>
                  </a:cubicBezTo>
                  <a:cubicBezTo>
                    <a:pt x="4192" y="16334"/>
                    <a:pt x="3413" y="14778"/>
                    <a:pt x="2726" y="13409"/>
                  </a:cubicBezTo>
                  <a:cubicBezTo>
                    <a:pt x="1994" y="11950"/>
                    <a:pt x="1534" y="10286"/>
                    <a:pt x="1704" y="8622"/>
                  </a:cubicBezTo>
                  <a:cubicBezTo>
                    <a:pt x="1840" y="7315"/>
                    <a:pt x="2425" y="6196"/>
                    <a:pt x="3135" y="5129"/>
                  </a:cubicBezTo>
                  <a:lnTo>
                    <a:pt x="3175" y="5066"/>
                  </a:lnTo>
                  <a:cubicBezTo>
                    <a:pt x="3885" y="4010"/>
                    <a:pt x="5333" y="2613"/>
                    <a:pt x="4407" y="1233"/>
                  </a:cubicBezTo>
                  <a:cubicBezTo>
                    <a:pt x="3913" y="494"/>
                    <a:pt x="2931" y="364"/>
                    <a:pt x="2136" y="227"/>
                  </a:cubicBezTo>
                  <a:cubicBezTo>
                    <a:pt x="1431" y="108"/>
                    <a:pt x="716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88"/>
          <p:cNvGrpSpPr/>
          <p:nvPr/>
        </p:nvGrpSpPr>
        <p:grpSpPr>
          <a:xfrm>
            <a:off x="3419975" y="2805912"/>
            <a:ext cx="2304054" cy="944379"/>
            <a:chOff x="98278" y="-308546"/>
            <a:chExt cx="6653347" cy="2907571"/>
          </a:xfrm>
        </p:grpSpPr>
        <p:sp>
          <p:nvSpPr>
            <p:cNvPr id="2515" name="Google Shape;2515;p88"/>
            <p:cNvSpPr/>
            <p:nvPr/>
          </p:nvSpPr>
          <p:spPr>
            <a:xfrm rot="10800000">
              <a:off x="98278" y="938618"/>
              <a:ext cx="6653347" cy="1660407"/>
            </a:xfrm>
            <a:custGeom>
              <a:avLst/>
              <a:gdLst/>
              <a:ahLst/>
              <a:cxnLst/>
              <a:rect l="l" t="t" r="r" b="b"/>
              <a:pathLst>
                <a:path w="16858" h="5967" extrusionOk="0">
                  <a:moveTo>
                    <a:pt x="4873" y="1"/>
                  </a:moveTo>
                  <a:cubicBezTo>
                    <a:pt x="2590" y="1"/>
                    <a:pt x="0" y="2574"/>
                    <a:pt x="405" y="5966"/>
                  </a:cubicBezTo>
                  <a:lnTo>
                    <a:pt x="16155" y="5966"/>
                  </a:lnTo>
                  <a:cubicBezTo>
                    <a:pt x="16857" y="4310"/>
                    <a:pt x="15964" y="2008"/>
                    <a:pt x="13396" y="1290"/>
                  </a:cubicBezTo>
                  <a:cubicBezTo>
                    <a:pt x="12970" y="1170"/>
                    <a:pt x="12572" y="1124"/>
                    <a:pt x="12197" y="1124"/>
                  </a:cubicBezTo>
                  <a:cubicBezTo>
                    <a:pt x="10934" y="1124"/>
                    <a:pt x="9921" y="1646"/>
                    <a:pt x="8873" y="1646"/>
                  </a:cubicBezTo>
                  <a:cubicBezTo>
                    <a:pt x="8196" y="1646"/>
                    <a:pt x="7505" y="1428"/>
                    <a:pt x="6724" y="713"/>
                  </a:cubicBezTo>
                  <a:cubicBezTo>
                    <a:pt x="6189" y="223"/>
                    <a:pt x="5545" y="1"/>
                    <a:pt x="4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8"/>
            <p:cNvSpPr/>
            <p:nvPr/>
          </p:nvSpPr>
          <p:spPr>
            <a:xfrm rot="-5400000">
              <a:off x="2659381" y="-2668212"/>
              <a:ext cx="1614162" cy="6333493"/>
            </a:xfrm>
            <a:custGeom>
              <a:avLst/>
              <a:gdLst/>
              <a:ahLst/>
              <a:cxnLst/>
              <a:rect l="l" t="t" r="r" b="b"/>
              <a:pathLst>
                <a:path w="5334" h="20928" extrusionOk="0">
                  <a:moveTo>
                    <a:pt x="0" y="0"/>
                  </a:moveTo>
                  <a:lnTo>
                    <a:pt x="6" y="20844"/>
                  </a:lnTo>
                  <a:cubicBezTo>
                    <a:pt x="153" y="20884"/>
                    <a:pt x="312" y="20906"/>
                    <a:pt x="466" y="20918"/>
                  </a:cubicBezTo>
                  <a:cubicBezTo>
                    <a:pt x="549" y="20924"/>
                    <a:pt x="633" y="20928"/>
                    <a:pt x="716" y="20928"/>
                  </a:cubicBezTo>
                  <a:cubicBezTo>
                    <a:pt x="1470" y="20928"/>
                    <a:pt x="2204" y="20652"/>
                    <a:pt x="2772" y="20151"/>
                  </a:cubicBezTo>
                  <a:cubicBezTo>
                    <a:pt x="3408" y="19589"/>
                    <a:pt x="3817" y="18771"/>
                    <a:pt x="3947" y="17925"/>
                  </a:cubicBezTo>
                  <a:cubicBezTo>
                    <a:pt x="4192" y="16334"/>
                    <a:pt x="3413" y="14778"/>
                    <a:pt x="2726" y="13409"/>
                  </a:cubicBezTo>
                  <a:cubicBezTo>
                    <a:pt x="1994" y="11950"/>
                    <a:pt x="1534" y="10286"/>
                    <a:pt x="1704" y="8622"/>
                  </a:cubicBezTo>
                  <a:cubicBezTo>
                    <a:pt x="1840" y="7315"/>
                    <a:pt x="2425" y="6196"/>
                    <a:pt x="3135" y="5129"/>
                  </a:cubicBezTo>
                  <a:lnTo>
                    <a:pt x="3175" y="5066"/>
                  </a:lnTo>
                  <a:cubicBezTo>
                    <a:pt x="3885" y="4010"/>
                    <a:pt x="5333" y="2613"/>
                    <a:pt x="4407" y="1233"/>
                  </a:cubicBezTo>
                  <a:cubicBezTo>
                    <a:pt x="3913" y="494"/>
                    <a:pt x="2931" y="364"/>
                    <a:pt x="2136" y="227"/>
                  </a:cubicBezTo>
                  <a:cubicBezTo>
                    <a:pt x="1431" y="108"/>
                    <a:pt x="716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7" name="Google Shape;2517;p88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</a:t>
            </a:r>
          </a:p>
        </p:txBody>
      </p:sp>
      <p:sp>
        <p:nvSpPr>
          <p:cNvPr id="2518" name="Google Shape;2518;p88"/>
          <p:cNvSpPr txBox="1">
            <a:spLocks noGrp="1"/>
          </p:cNvSpPr>
          <p:nvPr>
            <p:ph type="title" idx="2"/>
          </p:nvPr>
        </p:nvSpPr>
        <p:spPr>
          <a:xfrm>
            <a:off x="917663" y="2199656"/>
            <a:ext cx="2240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</a:t>
            </a:r>
            <a:endParaRPr lang="en-US"/>
          </a:p>
        </p:txBody>
      </p:sp>
      <p:sp>
        <p:nvSpPr>
          <p:cNvPr id="2519" name="Google Shape;2519;p88"/>
          <p:cNvSpPr txBox="1">
            <a:spLocks noGrp="1"/>
          </p:cNvSpPr>
          <p:nvPr>
            <p:ph type="title" idx="3"/>
          </p:nvPr>
        </p:nvSpPr>
        <p:spPr>
          <a:xfrm>
            <a:off x="917575" y="1748625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rgbClr val="FC6D78"/>
                </a:solidFill>
              </a:rPr>
              <a:t>2,216,000 </a:t>
            </a:r>
            <a:endParaRPr lang="en-US"/>
          </a:p>
        </p:txBody>
      </p:sp>
      <p:sp>
        <p:nvSpPr>
          <p:cNvPr id="2520" name="Google Shape;2520;p88"/>
          <p:cNvSpPr txBox="1">
            <a:spLocks noGrp="1"/>
          </p:cNvSpPr>
          <p:nvPr>
            <p:ph type="subTitle" idx="1"/>
          </p:nvPr>
        </p:nvSpPr>
        <p:spPr>
          <a:xfrm>
            <a:off x="641767" y="2572751"/>
            <a:ext cx="2706496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>
                <a:solidFill>
                  <a:srgbClr val="30394B"/>
                </a:solidFill>
              </a:rPr>
              <a:t>ADRs in hospitalized patients</a:t>
            </a:r>
            <a:endParaRPr lang="en-US"/>
          </a:p>
        </p:txBody>
      </p:sp>
      <p:sp>
        <p:nvSpPr>
          <p:cNvPr id="2521" name="Google Shape;2521;p88"/>
          <p:cNvSpPr txBox="1">
            <a:spLocks noGrp="1"/>
          </p:cNvSpPr>
          <p:nvPr>
            <p:ph type="title" idx="4"/>
          </p:nvPr>
        </p:nvSpPr>
        <p:spPr>
          <a:xfrm>
            <a:off x="3508954" y="3599831"/>
            <a:ext cx="2240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DEATHS</a:t>
            </a:r>
            <a:endParaRPr lang="en-US"/>
          </a:p>
        </p:txBody>
      </p:sp>
      <p:sp>
        <p:nvSpPr>
          <p:cNvPr id="2522" name="Google Shape;2522;p88"/>
          <p:cNvSpPr txBox="1">
            <a:spLocks noGrp="1"/>
          </p:cNvSpPr>
          <p:nvPr>
            <p:ph type="title" idx="5"/>
          </p:nvPr>
        </p:nvSpPr>
        <p:spPr>
          <a:xfrm>
            <a:off x="3508900" y="3148850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rgbClr val="FC6D78"/>
                </a:solidFill>
              </a:rPr>
              <a:t>106,000 </a:t>
            </a:r>
            <a:endParaRPr lang="en-US"/>
          </a:p>
        </p:txBody>
      </p:sp>
      <p:sp>
        <p:nvSpPr>
          <p:cNvPr id="2523" name="Google Shape;2523;p88"/>
          <p:cNvSpPr txBox="1">
            <a:spLocks noGrp="1"/>
          </p:cNvSpPr>
          <p:nvPr>
            <p:ph type="subTitle" idx="6"/>
          </p:nvPr>
        </p:nvSpPr>
        <p:spPr>
          <a:xfrm>
            <a:off x="3434411" y="3999201"/>
            <a:ext cx="2389186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>
                <a:solidFill>
                  <a:srgbClr val="30394B"/>
                </a:solidFill>
              </a:rPr>
              <a:t>Fatality rate of 0.32% in hospitalized patients</a:t>
            </a:r>
            <a:endParaRPr lang="en-US">
              <a:solidFill>
                <a:srgbClr val="30394B"/>
              </a:solidFill>
            </a:endParaRPr>
          </a:p>
          <a:p>
            <a:pPr marL="0" indent="0" algn="ctr"/>
            <a:endParaRPr lang="en"/>
          </a:p>
        </p:txBody>
      </p:sp>
      <p:sp>
        <p:nvSpPr>
          <p:cNvPr id="2524" name="Google Shape;2524;p88"/>
          <p:cNvSpPr txBox="1">
            <a:spLocks noGrp="1"/>
          </p:cNvSpPr>
          <p:nvPr>
            <p:ph type="title" idx="7"/>
          </p:nvPr>
        </p:nvSpPr>
        <p:spPr>
          <a:xfrm>
            <a:off x="6086111" y="2199656"/>
            <a:ext cx="2448821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CAUSE OF DEATH</a:t>
            </a:r>
            <a:endParaRPr lang="en-US"/>
          </a:p>
        </p:txBody>
      </p:sp>
      <p:sp>
        <p:nvSpPr>
          <p:cNvPr id="2525" name="Google Shape;2525;p88"/>
          <p:cNvSpPr txBox="1">
            <a:spLocks noGrp="1"/>
          </p:cNvSpPr>
          <p:nvPr>
            <p:ph type="title" idx="8"/>
          </p:nvPr>
        </p:nvSpPr>
        <p:spPr>
          <a:xfrm>
            <a:off x="6185451" y="1748625"/>
            <a:ext cx="22401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C6D78"/>
                </a:solidFill>
              </a:rPr>
              <a:t>4th</a:t>
            </a:r>
          </a:p>
        </p:txBody>
      </p:sp>
      <p:sp>
        <p:nvSpPr>
          <p:cNvPr id="2526" name="Google Shape;2526;p88"/>
          <p:cNvSpPr txBox="1">
            <a:spLocks noGrp="1"/>
          </p:cNvSpPr>
          <p:nvPr>
            <p:ph type="subTitle" idx="9"/>
          </p:nvPr>
        </p:nvSpPr>
        <p:spPr>
          <a:xfrm>
            <a:off x="6185502" y="2599027"/>
            <a:ext cx="22401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 sz="1400">
                <a:solidFill>
                  <a:srgbClr val="30394B"/>
                </a:solidFill>
              </a:rPr>
              <a:t>Ahead of pulmonary disease, diabetes, AIDS, pneumonia, accidents, and automobile deaths</a:t>
            </a:r>
            <a:endParaRPr lang="en-US" sz="1400"/>
          </a:p>
        </p:txBody>
      </p:sp>
      <p:grpSp>
        <p:nvGrpSpPr>
          <p:cNvPr id="2536" name="Google Shape;2536;p88"/>
          <p:cNvGrpSpPr/>
          <p:nvPr/>
        </p:nvGrpSpPr>
        <p:grpSpPr>
          <a:xfrm>
            <a:off x="1841124" y="1244560"/>
            <a:ext cx="393026" cy="394019"/>
            <a:chOff x="-61783350" y="3743950"/>
            <a:chExt cx="316650" cy="317450"/>
          </a:xfrm>
        </p:grpSpPr>
        <p:sp>
          <p:nvSpPr>
            <p:cNvPr id="2537" name="Google Shape;2537;p88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8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3708;p120">
            <a:extLst>
              <a:ext uri="{FF2B5EF4-FFF2-40B4-BE49-F238E27FC236}">
                <a16:creationId xmlns:a16="http://schemas.microsoft.com/office/drawing/2014/main" id="{A8C99314-CA8A-3F33-14C7-AADB263BCFE8}"/>
              </a:ext>
            </a:extLst>
          </p:cNvPr>
          <p:cNvSpPr/>
          <p:nvPr/>
        </p:nvSpPr>
        <p:spPr>
          <a:xfrm>
            <a:off x="4390451" y="2568846"/>
            <a:ext cx="476248" cy="475865"/>
          </a:xfrm>
          <a:custGeom>
            <a:avLst/>
            <a:gdLst/>
            <a:ahLst/>
            <a:cxnLst/>
            <a:rect l="l" t="t" r="r" b="b"/>
            <a:pathLst>
              <a:path w="14959" h="14942" extrusionOk="0">
                <a:moveTo>
                  <a:pt x="13450" y="1114"/>
                </a:moveTo>
                <a:cubicBezTo>
                  <a:pt x="13447" y="1117"/>
                  <a:pt x="13444" y="1120"/>
                  <a:pt x="13440" y="1123"/>
                </a:cubicBezTo>
                <a:lnTo>
                  <a:pt x="13440" y="1123"/>
                </a:lnTo>
                <a:cubicBezTo>
                  <a:pt x="13444" y="1125"/>
                  <a:pt x="13447" y="1128"/>
                  <a:pt x="13450" y="1131"/>
                </a:cubicBezTo>
                <a:lnTo>
                  <a:pt x="13450" y="1114"/>
                </a:lnTo>
                <a:close/>
                <a:moveTo>
                  <a:pt x="12063" y="275"/>
                </a:moveTo>
                <a:lnTo>
                  <a:pt x="12063" y="275"/>
                </a:lnTo>
                <a:cubicBezTo>
                  <a:pt x="12371" y="652"/>
                  <a:pt x="12628" y="1080"/>
                  <a:pt x="12817" y="1525"/>
                </a:cubicBezTo>
                <a:cubicBezTo>
                  <a:pt x="13035" y="1408"/>
                  <a:pt x="13254" y="1273"/>
                  <a:pt x="13440" y="1123"/>
                </a:cubicBezTo>
                <a:lnTo>
                  <a:pt x="13440" y="1123"/>
                </a:lnTo>
                <a:cubicBezTo>
                  <a:pt x="13032" y="767"/>
                  <a:pt x="12572" y="479"/>
                  <a:pt x="12063" y="275"/>
                </a:cubicBezTo>
                <a:close/>
                <a:moveTo>
                  <a:pt x="8790" y="292"/>
                </a:moveTo>
                <a:lnTo>
                  <a:pt x="8790" y="292"/>
                </a:lnTo>
                <a:cubicBezTo>
                  <a:pt x="8276" y="480"/>
                  <a:pt x="7813" y="772"/>
                  <a:pt x="7402" y="1149"/>
                </a:cubicBezTo>
                <a:cubicBezTo>
                  <a:pt x="7608" y="1286"/>
                  <a:pt x="7813" y="1423"/>
                  <a:pt x="8036" y="1543"/>
                </a:cubicBezTo>
                <a:cubicBezTo>
                  <a:pt x="8225" y="1080"/>
                  <a:pt x="8464" y="669"/>
                  <a:pt x="8790" y="292"/>
                </a:cubicBezTo>
                <a:close/>
                <a:moveTo>
                  <a:pt x="10692" y="1"/>
                </a:moveTo>
                <a:lnTo>
                  <a:pt x="10692" y="2091"/>
                </a:lnTo>
                <a:cubicBezTo>
                  <a:pt x="11240" y="2057"/>
                  <a:pt x="11806" y="1954"/>
                  <a:pt x="12320" y="1748"/>
                </a:cubicBezTo>
                <a:cubicBezTo>
                  <a:pt x="11926" y="806"/>
                  <a:pt x="11360" y="155"/>
                  <a:pt x="10692" y="1"/>
                </a:cubicBezTo>
                <a:close/>
                <a:moveTo>
                  <a:pt x="10161" y="1"/>
                </a:moveTo>
                <a:cubicBezTo>
                  <a:pt x="9510" y="155"/>
                  <a:pt x="8927" y="806"/>
                  <a:pt x="8533" y="1765"/>
                </a:cubicBezTo>
                <a:cubicBezTo>
                  <a:pt x="9047" y="1954"/>
                  <a:pt x="9595" y="2074"/>
                  <a:pt x="10161" y="2108"/>
                </a:cubicBezTo>
                <a:lnTo>
                  <a:pt x="10161" y="1"/>
                </a:lnTo>
                <a:close/>
                <a:moveTo>
                  <a:pt x="12491" y="2262"/>
                </a:moveTo>
                <a:cubicBezTo>
                  <a:pt x="11926" y="2468"/>
                  <a:pt x="11309" y="2605"/>
                  <a:pt x="10692" y="2622"/>
                </a:cubicBezTo>
                <a:lnTo>
                  <a:pt x="10692" y="4233"/>
                </a:lnTo>
                <a:lnTo>
                  <a:pt x="12817" y="4233"/>
                </a:lnTo>
                <a:cubicBezTo>
                  <a:pt x="12799" y="3564"/>
                  <a:pt x="12697" y="2913"/>
                  <a:pt x="12508" y="2262"/>
                </a:cubicBezTo>
                <a:close/>
                <a:moveTo>
                  <a:pt x="8344" y="2262"/>
                </a:moveTo>
                <a:cubicBezTo>
                  <a:pt x="8156" y="2913"/>
                  <a:pt x="8053" y="3582"/>
                  <a:pt x="8036" y="4250"/>
                </a:cubicBezTo>
                <a:lnTo>
                  <a:pt x="10161" y="4250"/>
                </a:lnTo>
                <a:lnTo>
                  <a:pt x="10161" y="2639"/>
                </a:lnTo>
                <a:cubicBezTo>
                  <a:pt x="9544" y="2605"/>
                  <a:pt x="8927" y="2485"/>
                  <a:pt x="8344" y="2262"/>
                </a:cubicBezTo>
                <a:close/>
                <a:moveTo>
                  <a:pt x="13827" y="1508"/>
                </a:moveTo>
                <a:cubicBezTo>
                  <a:pt x="13570" y="1714"/>
                  <a:pt x="13296" y="1885"/>
                  <a:pt x="13005" y="2040"/>
                </a:cubicBezTo>
                <a:cubicBezTo>
                  <a:pt x="13228" y="2759"/>
                  <a:pt x="13348" y="3496"/>
                  <a:pt x="13365" y="4250"/>
                </a:cubicBezTo>
                <a:lnTo>
                  <a:pt x="14958" y="4250"/>
                </a:lnTo>
                <a:cubicBezTo>
                  <a:pt x="14890" y="3239"/>
                  <a:pt x="14496" y="2279"/>
                  <a:pt x="13827" y="1508"/>
                </a:cubicBezTo>
                <a:close/>
                <a:moveTo>
                  <a:pt x="1079" y="4250"/>
                </a:moveTo>
                <a:cubicBezTo>
                  <a:pt x="925" y="4250"/>
                  <a:pt x="805" y="4370"/>
                  <a:pt x="805" y="4524"/>
                </a:cubicBezTo>
                <a:lnTo>
                  <a:pt x="805" y="5312"/>
                </a:lnTo>
                <a:cubicBezTo>
                  <a:pt x="805" y="5466"/>
                  <a:pt x="925" y="5586"/>
                  <a:pt x="1079" y="5586"/>
                </a:cubicBezTo>
                <a:lnTo>
                  <a:pt x="1611" y="5586"/>
                </a:lnTo>
                <a:lnTo>
                  <a:pt x="1611" y="4250"/>
                </a:lnTo>
                <a:close/>
                <a:moveTo>
                  <a:pt x="2142" y="4250"/>
                </a:moveTo>
                <a:lnTo>
                  <a:pt x="2142" y="5586"/>
                </a:lnTo>
                <a:lnTo>
                  <a:pt x="3221" y="5586"/>
                </a:lnTo>
                <a:lnTo>
                  <a:pt x="3221" y="4250"/>
                </a:lnTo>
                <a:close/>
                <a:moveTo>
                  <a:pt x="3752" y="4250"/>
                </a:moveTo>
                <a:lnTo>
                  <a:pt x="3752" y="5586"/>
                </a:lnTo>
                <a:lnTo>
                  <a:pt x="4815" y="5586"/>
                </a:lnTo>
                <a:lnTo>
                  <a:pt x="4815" y="4250"/>
                </a:lnTo>
                <a:close/>
                <a:moveTo>
                  <a:pt x="5363" y="4250"/>
                </a:moveTo>
                <a:lnTo>
                  <a:pt x="5363" y="5586"/>
                </a:lnTo>
                <a:lnTo>
                  <a:pt x="5894" y="5586"/>
                </a:lnTo>
                <a:cubicBezTo>
                  <a:pt x="6031" y="5586"/>
                  <a:pt x="6151" y="5466"/>
                  <a:pt x="6151" y="5312"/>
                </a:cubicBezTo>
                <a:lnTo>
                  <a:pt x="6151" y="4524"/>
                </a:lnTo>
                <a:cubicBezTo>
                  <a:pt x="6151" y="4370"/>
                  <a:pt x="6031" y="4250"/>
                  <a:pt x="5877" y="4250"/>
                </a:cubicBezTo>
                <a:close/>
                <a:moveTo>
                  <a:pt x="8019" y="4781"/>
                </a:moveTo>
                <a:cubicBezTo>
                  <a:pt x="8053" y="5449"/>
                  <a:pt x="8156" y="6117"/>
                  <a:pt x="8344" y="6769"/>
                </a:cubicBezTo>
                <a:cubicBezTo>
                  <a:pt x="8927" y="6546"/>
                  <a:pt x="9544" y="6426"/>
                  <a:pt x="10161" y="6409"/>
                </a:cubicBezTo>
                <a:lnTo>
                  <a:pt x="10161" y="4781"/>
                </a:lnTo>
                <a:close/>
                <a:moveTo>
                  <a:pt x="10692" y="4781"/>
                </a:moveTo>
                <a:lnTo>
                  <a:pt x="10692" y="6392"/>
                </a:lnTo>
                <a:cubicBezTo>
                  <a:pt x="11309" y="6409"/>
                  <a:pt x="11926" y="6546"/>
                  <a:pt x="12491" y="6769"/>
                </a:cubicBezTo>
                <a:cubicBezTo>
                  <a:pt x="12697" y="6117"/>
                  <a:pt x="12799" y="5449"/>
                  <a:pt x="12817" y="4781"/>
                </a:cubicBezTo>
                <a:close/>
                <a:moveTo>
                  <a:pt x="13348" y="4781"/>
                </a:moveTo>
                <a:cubicBezTo>
                  <a:pt x="13348" y="5530"/>
                  <a:pt x="13229" y="6279"/>
                  <a:pt x="13010" y="6994"/>
                </a:cubicBezTo>
                <a:lnTo>
                  <a:pt x="13010" y="6994"/>
                </a:lnTo>
                <a:cubicBezTo>
                  <a:pt x="13008" y="6993"/>
                  <a:pt x="13007" y="6992"/>
                  <a:pt x="13005" y="6991"/>
                </a:cubicBezTo>
                <a:lnTo>
                  <a:pt x="13005" y="7008"/>
                </a:lnTo>
                <a:cubicBezTo>
                  <a:pt x="13007" y="7004"/>
                  <a:pt x="13008" y="6999"/>
                  <a:pt x="13010" y="6994"/>
                </a:cubicBezTo>
                <a:lnTo>
                  <a:pt x="13010" y="6994"/>
                </a:lnTo>
                <a:cubicBezTo>
                  <a:pt x="13299" y="7147"/>
                  <a:pt x="13572" y="7318"/>
                  <a:pt x="13827" y="7522"/>
                </a:cubicBezTo>
                <a:cubicBezTo>
                  <a:pt x="14496" y="6751"/>
                  <a:pt x="14890" y="5792"/>
                  <a:pt x="14958" y="4781"/>
                </a:cubicBezTo>
                <a:close/>
                <a:moveTo>
                  <a:pt x="1336" y="6117"/>
                </a:moveTo>
                <a:lnTo>
                  <a:pt x="1336" y="6477"/>
                </a:lnTo>
                <a:cubicBezTo>
                  <a:pt x="1336" y="7008"/>
                  <a:pt x="994" y="7505"/>
                  <a:pt x="497" y="7711"/>
                </a:cubicBezTo>
                <a:cubicBezTo>
                  <a:pt x="188" y="7831"/>
                  <a:pt x="0" y="8122"/>
                  <a:pt x="0" y="8448"/>
                </a:cubicBezTo>
                <a:lnTo>
                  <a:pt x="0" y="8516"/>
                </a:lnTo>
                <a:lnTo>
                  <a:pt x="6939" y="8516"/>
                </a:lnTo>
                <a:lnTo>
                  <a:pt x="6939" y="8448"/>
                </a:lnTo>
                <a:cubicBezTo>
                  <a:pt x="6939" y="8328"/>
                  <a:pt x="6922" y="8225"/>
                  <a:pt x="6871" y="8122"/>
                </a:cubicBezTo>
                <a:lnTo>
                  <a:pt x="6888" y="8122"/>
                </a:lnTo>
                <a:cubicBezTo>
                  <a:pt x="6802" y="7934"/>
                  <a:pt x="6648" y="7779"/>
                  <a:pt x="6460" y="7711"/>
                </a:cubicBezTo>
                <a:cubicBezTo>
                  <a:pt x="5946" y="7505"/>
                  <a:pt x="5620" y="7008"/>
                  <a:pt x="5620" y="6477"/>
                </a:cubicBezTo>
                <a:lnTo>
                  <a:pt x="5620" y="6117"/>
                </a:lnTo>
                <a:close/>
                <a:moveTo>
                  <a:pt x="7025" y="1508"/>
                </a:moveTo>
                <a:cubicBezTo>
                  <a:pt x="6477" y="2142"/>
                  <a:pt x="6100" y="2896"/>
                  <a:pt x="5946" y="3719"/>
                </a:cubicBezTo>
                <a:cubicBezTo>
                  <a:pt x="6357" y="3753"/>
                  <a:pt x="6682" y="4096"/>
                  <a:pt x="6682" y="4524"/>
                </a:cubicBezTo>
                <a:lnTo>
                  <a:pt x="6682" y="5312"/>
                </a:lnTo>
                <a:cubicBezTo>
                  <a:pt x="6682" y="5655"/>
                  <a:pt x="6460" y="5963"/>
                  <a:pt x="6151" y="6066"/>
                </a:cubicBezTo>
                <a:lnTo>
                  <a:pt x="6151" y="6477"/>
                </a:lnTo>
                <a:cubicBezTo>
                  <a:pt x="6151" y="6803"/>
                  <a:pt x="6340" y="7094"/>
                  <a:pt x="6648" y="7214"/>
                </a:cubicBezTo>
                <a:cubicBezTo>
                  <a:pt x="6957" y="7334"/>
                  <a:pt x="7196" y="7557"/>
                  <a:pt x="7351" y="7848"/>
                </a:cubicBezTo>
                <a:cubicBezTo>
                  <a:pt x="7762" y="8242"/>
                  <a:pt x="8242" y="8533"/>
                  <a:pt x="8773" y="8756"/>
                </a:cubicBezTo>
                <a:cubicBezTo>
                  <a:pt x="7985" y="7848"/>
                  <a:pt x="7488" y="6306"/>
                  <a:pt x="7488" y="4507"/>
                </a:cubicBezTo>
                <a:cubicBezTo>
                  <a:pt x="7471" y="3667"/>
                  <a:pt x="7608" y="2845"/>
                  <a:pt x="7848" y="2040"/>
                </a:cubicBezTo>
                <a:cubicBezTo>
                  <a:pt x="7556" y="1885"/>
                  <a:pt x="7282" y="1714"/>
                  <a:pt x="7025" y="1508"/>
                </a:cubicBezTo>
                <a:close/>
                <a:moveTo>
                  <a:pt x="12799" y="7488"/>
                </a:moveTo>
                <a:cubicBezTo>
                  <a:pt x="12628" y="7951"/>
                  <a:pt x="12371" y="8379"/>
                  <a:pt x="12063" y="8756"/>
                </a:cubicBezTo>
                <a:cubicBezTo>
                  <a:pt x="12577" y="8551"/>
                  <a:pt x="13039" y="8259"/>
                  <a:pt x="13450" y="7899"/>
                </a:cubicBezTo>
                <a:cubicBezTo>
                  <a:pt x="13245" y="7745"/>
                  <a:pt x="13039" y="7608"/>
                  <a:pt x="12799" y="7488"/>
                </a:cubicBezTo>
                <a:close/>
                <a:moveTo>
                  <a:pt x="10144" y="6940"/>
                </a:moveTo>
                <a:cubicBezTo>
                  <a:pt x="9595" y="6974"/>
                  <a:pt x="9047" y="7077"/>
                  <a:pt x="8516" y="7283"/>
                </a:cubicBezTo>
                <a:cubicBezTo>
                  <a:pt x="8923" y="8217"/>
                  <a:pt x="9499" y="8881"/>
                  <a:pt x="10144" y="9027"/>
                </a:cubicBezTo>
                <a:lnTo>
                  <a:pt x="10144" y="9027"/>
                </a:lnTo>
                <a:lnTo>
                  <a:pt x="10144" y="6940"/>
                </a:lnTo>
                <a:close/>
                <a:moveTo>
                  <a:pt x="10144" y="9027"/>
                </a:moveTo>
                <a:lnTo>
                  <a:pt x="10144" y="9030"/>
                </a:lnTo>
                <a:lnTo>
                  <a:pt x="10161" y="9030"/>
                </a:lnTo>
                <a:cubicBezTo>
                  <a:pt x="10155" y="9029"/>
                  <a:pt x="10149" y="9028"/>
                  <a:pt x="10144" y="9027"/>
                </a:cubicBezTo>
                <a:close/>
                <a:moveTo>
                  <a:pt x="10692" y="6940"/>
                </a:moveTo>
                <a:lnTo>
                  <a:pt x="10692" y="9030"/>
                </a:lnTo>
                <a:cubicBezTo>
                  <a:pt x="11326" y="8876"/>
                  <a:pt x="11926" y="8225"/>
                  <a:pt x="12320" y="7283"/>
                </a:cubicBezTo>
                <a:cubicBezTo>
                  <a:pt x="11788" y="7077"/>
                  <a:pt x="11240" y="6974"/>
                  <a:pt x="10692" y="6940"/>
                </a:cubicBezTo>
                <a:close/>
                <a:moveTo>
                  <a:pt x="3221" y="10127"/>
                </a:moveTo>
                <a:lnTo>
                  <a:pt x="3221" y="10658"/>
                </a:lnTo>
                <a:cubicBezTo>
                  <a:pt x="3221" y="10812"/>
                  <a:pt x="3084" y="10932"/>
                  <a:pt x="2947" y="10932"/>
                </a:cubicBezTo>
                <a:lnTo>
                  <a:pt x="2416" y="10932"/>
                </a:lnTo>
                <a:lnTo>
                  <a:pt x="2416" y="11463"/>
                </a:lnTo>
                <a:lnTo>
                  <a:pt x="2947" y="11463"/>
                </a:lnTo>
                <a:cubicBezTo>
                  <a:pt x="3101" y="11463"/>
                  <a:pt x="3221" y="11583"/>
                  <a:pt x="3221" y="11738"/>
                </a:cubicBezTo>
                <a:lnTo>
                  <a:pt x="3221" y="12269"/>
                </a:lnTo>
                <a:lnTo>
                  <a:pt x="3752" y="12269"/>
                </a:lnTo>
                <a:lnTo>
                  <a:pt x="3752" y="11738"/>
                </a:lnTo>
                <a:cubicBezTo>
                  <a:pt x="3752" y="11583"/>
                  <a:pt x="3872" y="11463"/>
                  <a:pt x="4009" y="11463"/>
                </a:cubicBezTo>
                <a:lnTo>
                  <a:pt x="4558" y="11463"/>
                </a:lnTo>
                <a:lnTo>
                  <a:pt x="4558" y="10932"/>
                </a:lnTo>
                <a:lnTo>
                  <a:pt x="4009" y="10932"/>
                </a:lnTo>
                <a:cubicBezTo>
                  <a:pt x="3872" y="10932"/>
                  <a:pt x="3752" y="10812"/>
                  <a:pt x="3752" y="10658"/>
                </a:cubicBezTo>
                <a:lnTo>
                  <a:pt x="3752" y="10127"/>
                </a:lnTo>
                <a:close/>
                <a:moveTo>
                  <a:pt x="3735" y="9596"/>
                </a:moveTo>
                <a:cubicBezTo>
                  <a:pt x="4027" y="9596"/>
                  <a:pt x="4266" y="9836"/>
                  <a:pt x="4266" y="10127"/>
                </a:cubicBezTo>
                <a:lnTo>
                  <a:pt x="4266" y="10401"/>
                </a:lnTo>
                <a:lnTo>
                  <a:pt x="4541" y="10401"/>
                </a:lnTo>
                <a:cubicBezTo>
                  <a:pt x="4832" y="10401"/>
                  <a:pt x="5072" y="10641"/>
                  <a:pt x="5072" y="10932"/>
                </a:cubicBezTo>
                <a:lnTo>
                  <a:pt x="5072" y="11463"/>
                </a:lnTo>
                <a:cubicBezTo>
                  <a:pt x="5072" y="11755"/>
                  <a:pt x="4832" y="11995"/>
                  <a:pt x="4541" y="11995"/>
                </a:cubicBezTo>
                <a:lnTo>
                  <a:pt x="4284" y="11995"/>
                </a:lnTo>
                <a:lnTo>
                  <a:pt x="4284" y="12269"/>
                </a:lnTo>
                <a:cubicBezTo>
                  <a:pt x="4284" y="12560"/>
                  <a:pt x="4044" y="12800"/>
                  <a:pt x="3752" y="12800"/>
                </a:cubicBezTo>
                <a:lnTo>
                  <a:pt x="3221" y="12800"/>
                </a:lnTo>
                <a:cubicBezTo>
                  <a:pt x="2913" y="12800"/>
                  <a:pt x="2673" y="12560"/>
                  <a:pt x="2673" y="12269"/>
                </a:cubicBezTo>
                <a:lnTo>
                  <a:pt x="2673" y="11995"/>
                </a:lnTo>
                <a:lnTo>
                  <a:pt x="2416" y="11995"/>
                </a:lnTo>
                <a:cubicBezTo>
                  <a:pt x="2125" y="11995"/>
                  <a:pt x="1868" y="11755"/>
                  <a:pt x="1868" y="11463"/>
                </a:cubicBezTo>
                <a:lnTo>
                  <a:pt x="1868" y="10932"/>
                </a:lnTo>
                <a:cubicBezTo>
                  <a:pt x="1868" y="10641"/>
                  <a:pt x="2108" y="10401"/>
                  <a:pt x="2399" y="10401"/>
                </a:cubicBezTo>
                <a:lnTo>
                  <a:pt x="2673" y="10401"/>
                </a:lnTo>
                <a:lnTo>
                  <a:pt x="2673" y="10127"/>
                </a:lnTo>
                <a:cubicBezTo>
                  <a:pt x="2673" y="9836"/>
                  <a:pt x="2913" y="9596"/>
                  <a:pt x="3204" y="9596"/>
                </a:cubicBezTo>
                <a:close/>
                <a:moveTo>
                  <a:pt x="0" y="9047"/>
                </a:moveTo>
                <a:lnTo>
                  <a:pt x="0" y="13331"/>
                </a:lnTo>
                <a:lnTo>
                  <a:pt x="6939" y="13331"/>
                </a:lnTo>
                <a:lnTo>
                  <a:pt x="6939" y="9047"/>
                </a:lnTo>
                <a:close/>
                <a:moveTo>
                  <a:pt x="0" y="13862"/>
                </a:moveTo>
                <a:lnTo>
                  <a:pt x="0" y="14136"/>
                </a:lnTo>
                <a:cubicBezTo>
                  <a:pt x="0" y="14582"/>
                  <a:pt x="360" y="14942"/>
                  <a:pt x="805" y="14942"/>
                </a:cubicBezTo>
                <a:lnTo>
                  <a:pt x="6151" y="14942"/>
                </a:lnTo>
                <a:cubicBezTo>
                  <a:pt x="6597" y="14942"/>
                  <a:pt x="6957" y="14582"/>
                  <a:pt x="6957" y="14136"/>
                </a:cubicBezTo>
                <a:lnTo>
                  <a:pt x="6957" y="13862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723;p120">
            <a:extLst>
              <a:ext uri="{FF2B5EF4-FFF2-40B4-BE49-F238E27FC236}">
                <a16:creationId xmlns:a16="http://schemas.microsoft.com/office/drawing/2014/main" id="{B79099A9-9027-461D-776B-51701287C199}"/>
              </a:ext>
            </a:extLst>
          </p:cNvPr>
          <p:cNvSpPr/>
          <p:nvPr/>
        </p:nvSpPr>
        <p:spPr>
          <a:xfrm>
            <a:off x="7078297" y="1242811"/>
            <a:ext cx="456370" cy="455221"/>
          </a:xfrm>
          <a:custGeom>
            <a:avLst/>
            <a:gdLst/>
            <a:ahLst/>
            <a:cxnLst/>
            <a:rect l="l" t="t" r="r" b="b"/>
            <a:pathLst>
              <a:path w="14959" h="14908" extrusionOk="0">
                <a:moveTo>
                  <a:pt x="8773" y="275"/>
                </a:moveTo>
                <a:lnTo>
                  <a:pt x="8773" y="275"/>
                </a:lnTo>
                <a:cubicBezTo>
                  <a:pt x="8276" y="481"/>
                  <a:pt x="7797" y="755"/>
                  <a:pt x="7403" y="1132"/>
                </a:cubicBezTo>
                <a:cubicBezTo>
                  <a:pt x="7591" y="1269"/>
                  <a:pt x="7814" y="1406"/>
                  <a:pt x="8037" y="1526"/>
                </a:cubicBezTo>
                <a:cubicBezTo>
                  <a:pt x="8208" y="1080"/>
                  <a:pt x="8465" y="652"/>
                  <a:pt x="8773" y="275"/>
                </a:cubicBezTo>
                <a:close/>
                <a:moveTo>
                  <a:pt x="12080" y="275"/>
                </a:moveTo>
                <a:lnTo>
                  <a:pt x="12080" y="275"/>
                </a:lnTo>
                <a:cubicBezTo>
                  <a:pt x="12389" y="652"/>
                  <a:pt x="12646" y="1080"/>
                  <a:pt x="12817" y="1526"/>
                </a:cubicBezTo>
                <a:cubicBezTo>
                  <a:pt x="13040" y="1406"/>
                  <a:pt x="13245" y="1269"/>
                  <a:pt x="13451" y="1132"/>
                </a:cubicBezTo>
                <a:lnTo>
                  <a:pt x="13451" y="1115"/>
                </a:lnTo>
                <a:cubicBezTo>
                  <a:pt x="13057" y="755"/>
                  <a:pt x="12577" y="481"/>
                  <a:pt x="12080" y="275"/>
                </a:cubicBezTo>
                <a:close/>
                <a:moveTo>
                  <a:pt x="10161" y="1"/>
                </a:moveTo>
                <a:cubicBezTo>
                  <a:pt x="9510" y="138"/>
                  <a:pt x="8928" y="806"/>
                  <a:pt x="8533" y="1749"/>
                </a:cubicBezTo>
                <a:lnTo>
                  <a:pt x="8551" y="1749"/>
                </a:lnTo>
                <a:cubicBezTo>
                  <a:pt x="9065" y="1954"/>
                  <a:pt x="9613" y="2074"/>
                  <a:pt x="10161" y="2091"/>
                </a:cubicBezTo>
                <a:lnTo>
                  <a:pt x="10161" y="1"/>
                </a:lnTo>
                <a:close/>
                <a:moveTo>
                  <a:pt x="10710" y="1"/>
                </a:moveTo>
                <a:lnTo>
                  <a:pt x="10710" y="2108"/>
                </a:lnTo>
                <a:cubicBezTo>
                  <a:pt x="11258" y="2074"/>
                  <a:pt x="11806" y="1954"/>
                  <a:pt x="12320" y="1766"/>
                </a:cubicBezTo>
                <a:cubicBezTo>
                  <a:pt x="11926" y="806"/>
                  <a:pt x="11344" y="138"/>
                  <a:pt x="10710" y="1"/>
                </a:cubicBezTo>
                <a:close/>
                <a:moveTo>
                  <a:pt x="7026" y="1509"/>
                </a:moveTo>
                <a:cubicBezTo>
                  <a:pt x="6357" y="2263"/>
                  <a:pt x="5963" y="3222"/>
                  <a:pt x="5895" y="4250"/>
                </a:cubicBezTo>
                <a:lnTo>
                  <a:pt x="7488" y="4250"/>
                </a:lnTo>
                <a:cubicBezTo>
                  <a:pt x="7505" y="3496"/>
                  <a:pt x="7625" y="2742"/>
                  <a:pt x="7848" y="2023"/>
                </a:cubicBezTo>
                <a:cubicBezTo>
                  <a:pt x="7557" y="1886"/>
                  <a:pt x="7283" y="1697"/>
                  <a:pt x="7026" y="1509"/>
                </a:cubicBezTo>
                <a:close/>
                <a:moveTo>
                  <a:pt x="8362" y="2263"/>
                </a:moveTo>
                <a:cubicBezTo>
                  <a:pt x="8157" y="2897"/>
                  <a:pt x="8054" y="3565"/>
                  <a:pt x="8037" y="4250"/>
                </a:cubicBezTo>
                <a:lnTo>
                  <a:pt x="10161" y="4250"/>
                </a:lnTo>
                <a:lnTo>
                  <a:pt x="10161" y="2622"/>
                </a:lnTo>
                <a:cubicBezTo>
                  <a:pt x="9544" y="2605"/>
                  <a:pt x="8928" y="2485"/>
                  <a:pt x="8362" y="2263"/>
                </a:cubicBezTo>
                <a:close/>
                <a:moveTo>
                  <a:pt x="12509" y="2245"/>
                </a:moveTo>
                <a:cubicBezTo>
                  <a:pt x="11926" y="2468"/>
                  <a:pt x="11326" y="2605"/>
                  <a:pt x="10710" y="2622"/>
                </a:cubicBezTo>
                <a:lnTo>
                  <a:pt x="10710" y="4250"/>
                </a:lnTo>
                <a:lnTo>
                  <a:pt x="12834" y="4250"/>
                </a:lnTo>
                <a:cubicBezTo>
                  <a:pt x="12817" y="3565"/>
                  <a:pt x="12697" y="2897"/>
                  <a:pt x="12509" y="2263"/>
                </a:cubicBezTo>
                <a:lnTo>
                  <a:pt x="12509" y="2245"/>
                </a:lnTo>
                <a:close/>
                <a:moveTo>
                  <a:pt x="13828" y="1509"/>
                </a:moveTo>
                <a:cubicBezTo>
                  <a:pt x="13571" y="1714"/>
                  <a:pt x="13297" y="1886"/>
                  <a:pt x="13006" y="2040"/>
                </a:cubicBezTo>
                <a:cubicBezTo>
                  <a:pt x="13228" y="2742"/>
                  <a:pt x="13348" y="3496"/>
                  <a:pt x="13365" y="4250"/>
                </a:cubicBezTo>
                <a:lnTo>
                  <a:pt x="14959" y="4250"/>
                </a:lnTo>
                <a:cubicBezTo>
                  <a:pt x="14890" y="3222"/>
                  <a:pt x="14496" y="2263"/>
                  <a:pt x="13828" y="1509"/>
                </a:cubicBezTo>
                <a:close/>
                <a:moveTo>
                  <a:pt x="12834" y="4764"/>
                </a:moveTo>
                <a:lnTo>
                  <a:pt x="12817" y="4781"/>
                </a:lnTo>
                <a:lnTo>
                  <a:pt x="10710" y="4781"/>
                </a:lnTo>
                <a:lnTo>
                  <a:pt x="10710" y="6392"/>
                </a:lnTo>
                <a:cubicBezTo>
                  <a:pt x="11326" y="6409"/>
                  <a:pt x="11926" y="6529"/>
                  <a:pt x="12509" y="6752"/>
                </a:cubicBezTo>
                <a:cubicBezTo>
                  <a:pt x="12697" y="6101"/>
                  <a:pt x="12817" y="5432"/>
                  <a:pt x="12834" y="4764"/>
                </a:cubicBezTo>
                <a:close/>
                <a:moveTo>
                  <a:pt x="8019" y="4781"/>
                </a:moveTo>
                <a:cubicBezTo>
                  <a:pt x="8037" y="5450"/>
                  <a:pt x="8157" y="6118"/>
                  <a:pt x="8345" y="6769"/>
                </a:cubicBezTo>
                <a:cubicBezTo>
                  <a:pt x="8928" y="6546"/>
                  <a:pt x="9527" y="6409"/>
                  <a:pt x="10161" y="6392"/>
                </a:cubicBezTo>
                <a:lnTo>
                  <a:pt x="10161" y="4781"/>
                </a:lnTo>
                <a:close/>
                <a:moveTo>
                  <a:pt x="13365" y="4764"/>
                </a:moveTo>
                <a:cubicBezTo>
                  <a:pt x="13348" y="5518"/>
                  <a:pt x="13228" y="6272"/>
                  <a:pt x="13006" y="6992"/>
                </a:cubicBezTo>
                <a:cubicBezTo>
                  <a:pt x="13297" y="7129"/>
                  <a:pt x="13571" y="7300"/>
                  <a:pt x="13828" y="7506"/>
                </a:cubicBezTo>
                <a:cubicBezTo>
                  <a:pt x="14513" y="6752"/>
                  <a:pt x="14907" y="5792"/>
                  <a:pt x="14959" y="4764"/>
                </a:cubicBezTo>
                <a:close/>
                <a:moveTo>
                  <a:pt x="5895" y="4781"/>
                </a:moveTo>
                <a:cubicBezTo>
                  <a:pt x="5998" y="6546"/>
                  <a:pt x="7128" y="8088"/>
                  <a:pt x="8773" y="8739"/>
                </a:cubicBezTo>
                <a:cubicBezTo>
                  <a:pt x="8037" y="7883"/>
                  <a:pt x="7540" y="6443"/>
                  <a:pt x="7488" y="4781"/>
                </a:cubicBezTo>
                <a:close/>
                <a:moveTo>
                  <a:pt x="12817" y="7489"/>
                </a:moveTo>
                <a:cubicBezTo>
                  <a:pt x="12629" y="7934"/>
                  <a:pt x="12372" y="8362"/>
                  <a:pt x="12063" y="8739"/>
                </a:cubicBezTo>
                <a:lnTo>
                  <a:pt x="12080" y="8739"/>
                </a:lnTo>
                <a:cubicBezTo>
                  <a:pt x="12577" y="8534"/>
                  <a:pt x="13040" y="8242"/>
                  <a:pt x="13451" y="7883"/>
                </a:cubicBezTo>
                <a:cubicBezTo>
                  <a:pt x="13245" y="7728"/>
                  <a:pt x="13040" y="7591"/>
                  <a:pt x="12817" y="7489"/>
                </a:cubicBezTo>
                <a:close/>
                <a:moveTo>
                  <a:pt x="10161" y="6940"/>
                </a:moveTo>
                <a:cubicBezTo>
                  <a:pt x="9613" y="6957"/>
                  <a:pt x="9065" y="7077"/>
                  <a:pt x="8533" y="7266"/>
                </a:cubicBezTo>
                <a:cubicBezTo>
                  <a:pt x="8928" y="8208"/>
                  <a:pt x="9510" y="8876"/>
                  <a:pt x="10161" y="9014"/>
                </a:cubicBezTo>
                <a:lnTo>
                  <a:pt x="10161" y="6940"/>
                </a:lnTo>
                <a:close/>
                <a:moveTo>
                  <a:pt x="10710" y="6923"/>
                </a:moveTo>
                <a:lnTo>
                  <a:pt x="10710" y="9014"/>
                </a:lnTo>
                <a:cubicBezTo>
                  <a:pt x="11344" y="8876"/>
                  <a:pt x="11926" y="8208"/>
                  <a:pt x="12320" y="7266"/>
                </a:cubicBezTo>
                <a:cubicBezTo>
                  <a:pt x="11806" y="7077"/>
                  <a:pt x="11258" y="6957"/>
                  <a:pt x="10710" y="6923"/>
                </a:cubicBezTo>
                <a:close/>
                <a:moveTo>
                  <a:pt x="1900" y="8789"/>
                </a:moveTo>
                <a:cubicBezTo>
                  <a:pt x="2252" y="8789"/>
                  <a:pt x="2252" y="9323"/>
                  <a:pt x="1900" y="9323"/>
                </a:cubicBezTo>
                <a:cubicBezTo>
                  <a:pt x="1890" y="9323"/>
                  <a:pt x="1879" y="9323"/>
                  <a:pt x="1868" y="9322"/>
                </a:cubicBezTo>
                <a:cubicBezTo>
                  <a:pt x="1354" y="9322"/>
                  <a:pt x="1063" y="9870"/>
                  <a:pt x="1063" y="10384"/>
                </a:cubicBezTo>
                <a:cubicBezTo>
                  <a:pt x="1063" y="10564"/>
                  <a:pt x="930" y="10654"/>
                  <a:pt x="797" y="10654"/>
                </a:cubicBezTo>
                <a:cubicBezTo>
                  <a:pt x="665" y="10654"/>
                  <a:pt x="532" y="10564"/>
                  <a:pt x="532" y="10384"/>
                </a:cubicBezTo>
                <a:cubicBezTo>
                  <a:pt x="532" y="9613"/>
                  <a:pt x="1011" y="8791"/>
                  <a:pt x="1868" y="8791"/>
                </a:cubicBezTo>
                <a:cubicBezTo>
                  <a:pt x="1879" y="8790"/>
                  <a:pt x="1890" y="8789"/>
                  <a:pt x="1900" y="8789"/>
                </a:cubicBezTo>
                <a:close/>
                <a:moveTo>
                  <a:pt x="5859" y="10403"/>
                </a:moveTo>
                <a:cubicBezTo>
                  <a:pt x="6080" y="10403"/>
                  <a:pt x="6259" y="10699"/>
                  <a:pt x="6049" y="10881"/>
                </a:cubicBezTo>
                <a:lnTo>
                  <a:pt x="6049" y="10864"/>
                </a:lnTo>
                <a:lnTo>
                  <a:pt x="3376" y="13006"/>
                </a:lnTo>
                <a:cubicBezTo>
                  <a:pt x="3330" y="13044"/>
                  <a:pt x="3273" y="13062"/>
                  <a:pt x="3215" y="13062"/>
                </a:cubicBezTo>
                <a:cubicBezTo>
                  <a:pt x="3145" y="13062"/>
                  <a:pt x="3073" y="13036"/>
                  <a:pt x="3016" y="12989"/>
                </a:cubicBezTo>
                <a:lnTo>
                  <a:pt x="2211" y="12183"/>
                </a:lnTo>
                <a:cubicBezTo>
                  <a:pt x="2028" y="11987"/>
                  <a:pt x="2205" y="11720"/>
                  <a:pt x="2405" y="11720"/>
                </a:cubicBezTo>
                <a:cubicBezTo>
                  <a:pt x="2467" y="11720"/>
                  <a:pt x="2531" y="11746"/>
                  <a:pt x="2588" y="11806"/>
                </a:cubicBezTo>
                <a:lnTo>
                  <a:pt x="3222" y="12440"/>
                </a:lnTo>
                <a:lnTo>
                  <a:pt x="5706" y="10453"/>
                </a:lnTo>
                <a:cubicBezTo>
                  <a:pt x="5757" y="10418"/>
                  <a:pt x="5809" y="10403"/>
                  <a:pt x="5859" y="10403"/>
                </a:cubicBezTo>
                <a:close/>
                <a:moveTo>
                  <a:pt x="1868" y="8242"/>
                </a:moveTo>
                <a:cubicBezTo>
                  <a:pt x="806" y="8242"/>
                  <a:pt x="1" y="9168"/>
                  <a:pt x="1" y="10384"/>
                </a:cubicBezTo>
                <a:cubicBezTo>
                  <a:pt x="1" y="11310"/>
                  <a:pt x="515" y="13126"/>
                  <a:pt x="4010" y="14908"/>
                </a:cubicBezTo>
                <a:cubicBezTo>
                  <a:pt x="7488" y="13126"/>
                  <a:pt x="8019" y="11310"/>
                  <a:pt x="8019" y="10384"/>
                </a:cubicBezTo>
                <a:cubicBezTo>
                  <a:pt x="8019" y="9168"/>
                  <a:pt x="7214" y="8242"/>
                  <a:pt x="6152" y="8242"/>
                </a:cubicBezTo>
                <a:cubicBezTo>
                  <a:pt x="5398" y="8242"/>
                  <a:pt x="4678" y="8602"/>
                  <a:pt x="4233" y="9202"/>
                </a:cubicBezTo>
                <a:cubicBezTo>
                  <a:pt x="4173" y="9288"/>
                  <a:pt x="4087" y="9331"/>
                  <a:pt x="4004" y="9331"/>
                </a:cubicBezTo>
                <a:cubicBezTo>
                  <a:pt x="3920" y="9331"/>
                  <a:pt x="3839" y="9288"/>
                  <a:pt x="3787" y="9202"/>
                </a:cubicBezTo>
                <a:cubicBezTo>
                  <a:pt x="3325" y="8602"/>
                  <a:pt x="2622" y="8242"/>
                  <a:pt x="1868" y="824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156617-6214-4F55-3846-744FBE159ADC}"/>
              </a:ext>
            </a:extLst>
          </p:cNvPr>
          <p:cNvSpPr txBox="1"/>
          <p:nvPr/>
        </p:nvSpPr>
        <p:spPr>
          <a:xfrm>
            <a:off x="3255064" y="4890051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>
                <a:solidFill>
                  <a:schemeClr val="lt2"/>
                </a:solidFill>
                <a:latin typeface="Montserrat"/>
              </a:rPr>
              <a:t>Reference: </a:t>
            </a:r>
            <a:r>
              <a:rPr lang="en-US" sz="1050">
                <a:solidFill>
                  <a:schemeClr val="lt2"/>
                </a:solidFill>
                <a:latin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FDA</a:t>
            </a:r>
            <a:endParaRPr lang="en-US" sz="1050">
              <a:solidFill>
                <a:schemeClr val="lt2"/>
              </a:solidFill>
              <a:latin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CE555E-917C-EBEB-A0AE-538F416DED19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3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F799848-F128-EB5B-EF53-F4EE1454A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78CF657B-518C-300B-C6B5-A70BD13C3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10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8" grpId="0"/>
      <p:bldP spid="2519" grpId="0"/>
      <p:bldP spid="2520" grpId="0" build="p"/>
      <p:bldP spid="2521" grpId="0"/>
      <p:bldP spid="2522" grpId="0"/>
      <p:bldP spid="2523" grpId="0" build="p"/>
      <p:bldP spid="2524" grpId="0"/>
      <p:bldP spid="2525" grpId="0"/>
      <p:bldP spid="2526" grpId="0" build="p"/>
      <p:bldP spid="4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76"/>
          <p:cNvSpPr txBox="1">
            <a:spLocks noGrp="1"/>
          </p:cNvSpPr>
          <p:nvPr>
            <p:ph type="title"/>
          </p:nvPr>
        </p:nvSpPr>
        <p:spPr>
          <a:xfrm>
            <a:off x="502828" y="808998"/>
            <a:ext cx="27885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565" name="Google Shape;1565;p76"/>
          <p:cNvSpPr txBox="1">
            <a:spLocks noGrp="1"/>
          </p:cNvSpPr>
          <p:nvPr>
            <p:ph type="subTitle" idx="1"/>
          </p:nvPr>
        </p:nvSpPr>
        <p:spPr>
          <a:xfrm>
            <a:off x="620827" y="1614371"/>
            <a:ext cx="3826045" cy="2856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F2F6F8"/>
              </a:buClr>
              <a:buSzPts val="1100"/>
            </a:pPr>
            <a:r>
              <a:rPr lang="en-US" sz="1400" b="1" dirty="0" err="1"/>
              <a:t>Anaaya</a:t>
            </a:r>
            <a:r>
              <a:rPr lang="en-US" sz="1400" b="1" dirty="0"/>
              <a:t>, </a:t>
            </a:r>
            <a:r>
              <a:rPr lang="en-US" sz="1400" dirty="0"/>
              <a:t>a chatbot for clinicians that can inform them about</a:t>
            </a:r>
            <a:r>
              <a:rPr lang="en-US" sz="1400" dirty="0">
                <a:solidFill>
                  <a:schemeClr val="tx2"/>
                </a:solidFill>
                <a:cs typeface="Arial"/>
                <a:sym typeface="Arial"/>
              </a:rPr>
              <a:t> </a:t>
            </a:r>
            <a:r>
              <a:rPr lang="en-US" sz="1400" dirty="0"/>
              <a:t>the potential ADR of a prescribed drug based on the patient's history</a:t>
            </a:r>
          </a:p>
          <a:p>
            <a:pPr marL="0" indent="0">
              <a:buClr>
                <a:srgbClr val="F2F6F8"/>
              </a:buClr>
              <a:buSzPts val="1100"/>
            </a:pPr>
            <a:endParaRPr lang="en-US" sz="1400" dirty="0"/>
          </a:p>
          <a:p>
            <a:pPr marL="0" indent="0">
              <a:buClr>
                <a:srgbClr val="F2F6F8"/>
              </a:buClr>
              <a:buSzPts val="1100"/>
            </a:pPr>
            <a:endParaRPr lang="en-US" sz="1400" dirty="0"/>
          </a:p>
        </p:txBody>
      </p:sp>
      <p:sp>
        <p:nvSpPr>
          <p:cNvPr id="1566" name="Google Shape;1566;p76"/>
          <p:cNvSpPr/>
          <p:nvPr/>
        </p:nvSpPr>
        <p:spPr>
          <a:xfrm>
            <a:off x="620827" y="1354815"/>
            <a:ext cx="141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807216-6029-9098-F996-F197572F82E3}"/>
              </a:ext>
            </a:extLst>
          </p:cNvPr>
          <p:cNvSpPr txBox="1"/>
          <p:nvPr/>
        </p:nvSpPr>
        <p:spPr>
          <a:xfrm>
            <a:off x="1090516" y="4862976"/>
            <a:ext cx="6966451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>
                <a:solidFill>
                  <a:schemeClr val="lt2"/>
                </a:solidFill>
                <a:latin typeface="Montserrat"/>
              </a:rPr>
              <a:t>[1] - https://blog.ml6.eu/leveraging-llms-on-your-domain-specific-knowledge-base-4441c8837b47</a:t>
            </a:r>
          </a:p>
        </p:txBody>
      </p:sp>
      <p:pic>
        <p:nvPicPr>
          <p:cNvPr id="3" name="Picture 2" descr="Leveraging LLMs on your domain-specific knowledge base | by Michiel De  Koninck | ML6team">
            <a:extLst>
              <a:ext uri="{FF2B5EF4-FFF2-40B4-BE49-F238E27FC236}">
                <a16:creationId xmlns:a16="http://schemas.microsoft.com/office/drawing/2014/main" id="{F64DE5B0-D705-FEEB-1326-0112EF7997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0" t="2521" r="1401" b="2241"/>
          <a:stretch/>
        </p:blipFill>
        <p:spPr>
          <a:xfrm>
            <a:off x="4656044" y="1526435"/>
            <a:ext cx="4281130" cy="208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3131E7-F9D1-DDA8-4486-1FC3379D7A25}"/>
              </a:ext>
            </a:extLst>
          </p:cNvPr>
          <p:cNvSpPr txBox="1"/>
          <p:nvPr/>
        </p:nvSpPr>
        <p:spPr>
          <a:xfrm>
            <a:off x="6262160" y="3610835"/>
            <a:ext cx="900809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/>
              <a:t>[1]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54BFB-7F6A-31E0-7C44-33B9F335F6C9}"/>
              </a:ext>
            </a:extLst>
          </p:cNvPr>
          <p:cNvSpPr txBox="1"/>
          <p:nvPr/>
        </p:nvSpPr>
        <p:spPr>
          <a:xfrm>
            <a:off x="536783" y="2691238"/>
            <a:ext cx="4037693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err="1">
                <a:solidFill>
                  <a:schemeClr val="tx2"/>
                </a:solidFill>
                <a:latin typeface="Montserrat"/>
                <a:sym typeface="Montserrat"/>
              </a:rPr>
              <a:t>Anaaya</a:t>
            </a:r>
            <a:r>
              <a:rPr lang="en-US">
                <a:solidFill>
                  <a:schemeClr val="tx2"/>
                </a:solidFill>
                <a:latin typeface="Montserrat"/>
                <a:sym typeface="Montserrat"/>
              </a:rPr>
              <a:t> uses Retrieval Augmented Generation (RAG)</a:t>
            </a: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>
                <a:solidFill>
                  <a:schemeClr val="tx2"/>
                </a:solidFill>
                <a:latin typeface="Montserrat"/>
                <a:sym typeface="Montserrat"/>
              </a:rPr>
              <a:t>Personalized </a:t>
            </a:r>
            <a:endParaRPr lang="en-US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>
                <a:solidFill>
                  <a:schemeClr val="tx2"/>
                </a:solidFill>
                <a:latin typeface="Montserrat"/>
                <a:sym typeface="Montserrat"/>
              </a:rPr>
              <a:t>Known source of information</a:t>
            </a:r>
            <a:endParaRPr lang="en-US">
              <a:solidFill>
                <a:schemeClr val="tx2"/>
              </a:solidFill>
              <a:latin typeface="Montserrat"/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>
                <a:solidFill>
                  <a:schemeClr val="tx2"/>
                </a:solidFill>
                <a:latin typeface="Montserrat"/>
                <a:sym typeface="Montserrat"/>
              </a:rPr>
              <a:t>Up-to-Date information</a:t>
            </a:r>
            <a:endParaRPr lang="en-US">
              <a:solidFill>
                <a:schemeClr val="tx2"/>
              </a:solidFill>
              <a:latin typeface="Montserrat"/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>
                <a:solidFill>
                  <a:schemeClr val="tx2"/>
                </a:solidFill>
                <a:latin typeface="Montserrat"/>
                <a:sym typeface="Montserrat"/>
              </a:rPr>
              <a:t>Based on the regions</a:t>
            </a:r>
            <a:endParaRPr lang="en-US">
              <a:solidFill>
                <a:schemeClr val="tx2"/>
              </a:solidFill>
              <a:latin typeface="Montserra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AA7A8-2F16-BB82-A912-2B1BADCC8E88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4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1FD3656-5137-5545-55C6-581183F46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E0C1DC7F-1105-E27A-8236-3B0389FC8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58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5" grpId="0" build="p"/>
      <p:bldP spid="2" grpId="0"/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F5305F7-EDFC-EE2D-77A8-3189C0ADE44F}"/>
              </a:ext>
            </a:extLst>
          </p:cNvPr>
          <p:cNvSpPr/>
          <p:nvPr/>
        </p:nvSpPr>
        <p:spPr>
          <a:xfrm>
            <a:off x="3806040" y="1439156"/>
            <a:ext cx="4845743" cy="2689411"/>
          </a:xfrm>
          <a:prstGeom prst="rect">
            <a:avLst/>
          </a:prstGeom>
          <a:ln w="12700">
            <a:solidFill>
              <a:schemeClr val="accent1"/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8D32AC-3597-E817-5016-19B49012EF43}"/>
              </a:ext>
            </a:extLst>
          </p:cNvPr>
          <p:cNvSpPr/>
          <p:nvPr/>
        </p:nvSpPr>
        <p:spPr>
          <a:xfrm>
            <a:off x="6898863" y="1631256"/>
            <a:ext cx="1507990" cy="912479"/>
          </a:xfrm>
          <a:prstGeom prst="rect">
            <a:avLst/>
          </a:prstGeom>
          <a:ln w="63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3921E6-9D5E-6B36-EB55-7EEACE733DDF}"/>
              </a:ext>
            </a:extLst>
          </p:cNvPr>
          <p:cNvSpPr/>
          <p:nvPr/>
        </p:nvSpPr>
        <p:spPr>
          <a:xfrm>
            <a:off x="4891410" y="3052803"/>
            <a:ext cx="1507990" cy="912479"/>
          </a:xfrm>
          <a:prstGeom prst="rect">
            <a:avLst/>
          </a:prstGeom>
          <a:ln w="63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6972D7-3F0F-8A6F-DE6F-730E723BA3D6}"/>
              </a:ext>
            </a:extLst>
          </p:cNvPr>
          <p:cNvSpPr/>
          <p:nvPr/>
        </p:nvSpPr>
        <p:spPr>
          <a:xfrm>
            <a:off x="4891411" y="1631257"/>
            <a:ext cx="1507990" cy="912479"/>
          </a:xfrm>
          <a:prstGeom prst="rect">
            <a:avLst/>
          </a:prstGeom>
          <a:ln w="63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screenshot of a chat&#10;&#10;Description automatically generated">
            <a:extLst>
              <a:ext uri="{FF2B5EF4-FFF2-40B4-BE49-F238E27FC236}">
                <a16:creationId xmlns:a16="http://schemas.microsoft.com/office/drawing/2014/main" id="{DF08ED14-99C7-E0F2-48CD-F026377D8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29" y="2050996"/>
            <a:ext cx="2608019" cy="207757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3" name="Graphic 2" descr="Database outline">
            <a:extLst>
              <a:ext uri="{FF2B5EF4-FFF2-40B4-BE49-F238E27FC236}">
                <a16:creationId xmlns:a16="http://schemas.microsoft.com/office/drawing/2014/main" id="{A668ED5B-0F21-C531-0E9C-0B5CCCA06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98127" y="1637501"/>
            <a:ext cx="453358" cy="448556"/>
          </a:xfrm>
          <a:prstGeom prst="rect">
            <a:avLst/>
          </a:prstGeom>
        </p:spPr>
      </p:pic>
      <p:pic>
        <p:nvPicPr>
          <p:cNvPr id="4" name="Graphic 3" descr="Illustrator outline">
            <a:extLst>
              <a:ext uri="{FF2B5EF4-FFF2-40B4-BE49-F238E27FC236}">
                <a16:creationId xmlns:a16="http://schemas.microsoft.com/office/drawing/2014/main" id="{C85308B7-71D5-4B5C-A5C0-8D0A7B4898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6564" y="2088938"/>
            <a:ext cx="453358" cy="448556"/>
          </a:xfrm>
          <a:prstGeom prst="rect">
            <a:avLst/>
          </a:prstGeom>
        </p:spPr>
      </p:pic>
      <p:pic>
        <p:nvPicPr>
          <p:cNvPr id="5" name="Graphic 4" descr="Cloud Computing outline">
            <a:extLst>
              <a:ext uri="{FF2B5EF4-FFF2-40B4-BE49-F238E27FC236}">
                <a16:creationId xmlns:a16="http://schemas.microsoft.com/office/drawing/2014/main" id="{3A91EEDF-87FA-9F2D-1F2E-6ABBF9FCA2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06565" y="3323185"/>
            <a:ext cx="453358" cy="448556"/>
          </a:xfrm>
          <a:prstGeom prst="rect">
            <a:avLst/>
          </a:prstGeom>
        </p:spPr>
      </p:pic>
      <p:pic>
        <p:nvPicPr>
          <p:cNvPr id="6" name="Graphic 5" descr="Cmd Terminal outline">
            <a:extLst>
              <a:ext uri="{FF2B5EF4-FFF2-40B4-BE49-F238E27FC236}">
                <a16:creationId xmlns:a16="http://schemas.microsoft.com/office/drawing/2014/main" id="{C0E6950B-5FEA-DFCC-EB32-C6B039DAC66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798127" y="3323186"/>
            <a:ext cx="453358" cy="448556"/>
          </a:xfrm>
          <a:prstGeom prst="rect">
            <a:avLst/>
          </a:prstGeom>
        </p:spPr>
      </p:pic>
      <p:pic>
        <p:nvPicPr>
          <p:cNvPr id="7" name="Graphic 6" descr="Open folder outline">
            <a:extLst>
              <a:ext uri="{FF2B5EF4-FFF2-40B4-BE49-F238E27FC236}">
                <a16:creationId xmlns:a16="http://schemas.microsoft.com/office/drawing/2014/main" id="{22E60FB3-9DAD-FB06-484D-3675C8DE766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426183" y="1916047"/>
            <a:ext cx="453358" cy="4485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70DC62-5E24-B8DB-D395-7AAC5507B773}"/>
              </a:ext>
            </a:extLst>
          </p:cNvPr>
          <p:cNvSpPr txBox="1"/>
          <p:nvPr/>
        </p:nvSpPr>
        <p:spPr>
          <a:xfrm>
            <a:off x="5107524" y="1722505"/>
            <a:ext cx="97107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 dirty="0">
                <a:solidFill>
                  <a:schemeClr val="lt2"/>
                </a:solidFill>
                <a:latin typeface="Montserrat"/>
              </a:rPr>
              <a:t>Embeddings Creation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F23C4D-B20B-4278-966B-C8E9A59F3399}"/>
              </a:ext>
            </a:extLst>
          </p:cNvPr>
          <p:cNvSpPr txBox="1"/>
          <p:nvPr/>
        </p:nvSpPr>
        <p:spPr>
          <a:xfrm>
            <a:off x="5280414" y="2221967"/>
            <a:ext cx="97107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chemeClr val="lt2"/>
                </a:solidFill>
                <a:latin typeface="Montserrat"/>
              </a:rPr>
              <a:t>Vector DB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72E032-83FD-A1D1-44B8-509F2B49CEFD}"/>
              </a:ext>
            </a:extLst>
          </p:cNvPr>
          <p:cNvSpPr txBox="1"/>
          <p:nvPr/>
        </p:nvSpPr>
        <p:spPr>
          <a:xfrm>
            <a:off x="3815645" y="2601365"/>
            <a:ext cx="118238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 dirty="0">
                <a:solidFill>
                  <a:schemeClr val="lt2"/>
                </a:solidFill>
                <a:latin typeface="Montserrat"/>
              </a:rPr>
              <a:t>API Call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1B19B-46C9-F645-41BF-640D6E97D846}"/>
              </a:ext>
            </a:extLst>
          </p:cNvPr>
          <p:cNvSpPr txBox="1"/>
          <p:nvPr/>
        </p:nvSpPr>
        <p:spPr>
          <a:xfrm>
            <a:off x="4795359" y="3768378"/>
            <a:ext cx="97107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 dirty="0">
                <a:solidFill>
                  <a:schemeClr val="lt2"/>
                </a:solidFill>
                <a:latin typeface="Montserrat"/>
              </a:rPr>
              <a:t>Context Retrieval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50801E-BA53-AFA4-2187-D5923230B399}"/>
              </a:ext>
            </a:extLst>
          </p:cNvPr>
          <p:cNvSpPr txBox="1"/>
          <p:nvPr/>
        </p:nvSpPr>
        <p:spPr>
          <a:xfrm>
            <a:off x="5539750" y="3768379"/>
            <a:ext cx="97107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 dirty="0">
                <a:solidFill>
                  <a:schemeClr val="lt2"/>
                </a:solidFill>
                <a:latin typeface="Montserrat"/>
              </a:rPr>
              <a:t>Platform for AI</a:t>
            </a:r>
            <a:endParaRPr lang="en-US" dirty="0">
              <a:solidFill>
                <a:schemeClr val="l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2EC728-DFE0-6E49-6A07-022F0FC88990}"/>
              </a:ext>
            </a:extLst>
          </p:cNvPr>
          <p:cNvSpPr txBox="1"/>
          <p:nvPr/>
        </p:nvSpPr>
        <p:spPr>
          <a:xfrm>
            <a:off x="5059497" y="3134445"/>
            <a:ext cx="117277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 dirty="0">
                <a:solidFill>
                  <a:schemeClr val="lt2"/>
                </a:solidFill>
                <a:latin typeface="Montserrat"/>
              </a:rPr>
              <a:t>Large Language Model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97362E-0464-3EE7-1123-EF4D9E9952CA}"/>
              </a:ext>
            </a:extLst>
          </p:cNvPr>
          <p:cNvSpPr txBox="1"/>
          <p:nvPr/>
        </p:nvSpPr>
        <p:spPr>
          <a:xfrm>
            <a:off x="7066950" y="1732108"/>
            <a:ext cx="117277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chemeClr val="lt2"/>
                </a:solidFill>
                <a:latin typeface="Montserrat"/>
              </a:rPr>
              <a:t>Object Storage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2FF67-A3A4-6A96-9A76-BFEE6A72D2D9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C49CB65-A246-E495-7F14-88B62DF452C2}"/>
              </a:ext>
            </a:extLst>
          </p:cNvPr>
          <p:cNvCxnSpPr/>
          <p:nvPr/>
        </p:nvCxnSpPr>
        <p:spPr>
          <a:xfrm>
            <a:off x="4413800" y="3302773"/>
            <a:ext cx="467766" cy="21323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419D2C-9853-449F-E40E-A085882048A5}"/>
              </a:ext>
            </a:extLst>
          </p:cNvPr>
          <p:cNvCxnSpPr>
            <a:cxnSpLocks/>
          </p:cNvCxnSpPr>
          <p:nvPr/>
        </p:nvCxnSpPr>
        <p:spPr>
          <a:xfrm flipV="1">
            <a:off x="4322551" y="2248139"/>
            <a:ext cx="549410" cy="39188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22E5E8E-B9C7-6C62-EC6D-1E11229F0B22}"/>
              </a:ext>
            </a:extLst>
          </p:cNvPr>
          <p:cNvCxnSpPr>
            <a:cxnSpLocks/>
          </p:cNvCxnSpPr>
          <p:nvPr/>
        </p:nvCxnSpPr>
        <p:spPr>
          <a:xfrm flipH="1">
            <a:off x="5621153" y="2404702"/>
            <a:ext cx="2880" cy="64065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B6831-BFE0-E6F2-4098-B8BAE1ED439C}"/>
              </a:ext>
            </a:extLst>
          </p:cNvPr>
          <p:cNvCxnSpPr>
            <a:cxnSpLocks/>
          </p:cNvCxnSpPr>
          <p:nvPr/>
        </p:nvCxnSpPr>
        <p:spPr>
          <a:xfrm flipV="1">
            <a:off x="6022641" y="2324981"/>
            <a:ext cx="875982" cy="768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14DD42-8FD1-E192-FEC5-97E523F58CE3}"/>
              </a:ext>
            </a:extLst>
          </p:cNvPr>
          <p:cNvCxnSpPr/>
          <p:nvPr/>
        </p:nvCxnSpPr>
        <p:spPr>
          <a:xfrm>
            <a:off x="3029475" y="2941385"/>
            <a:ext cx="1111302" cy="1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4CFCB6B-285D-7A7D-6475-261D5E533CBA}"/>
              </a:ext>
            </a:extLst>
          </p:cNvPr>
          <p:cNvCxnSpPr>
            <a:cxnSpLocks/>
          </p:cNvCxnSpPr>
          <p:nvPr/>
        </p:nvCxnSpPr>
        <p:spPr>
          <a:xfrm flipH="1">
            <a:off x="2994413" y="3090260"/>
            <a:ext cx="1101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c 33" descr="Server with solid fill">
            <a:extLst>
              <a:ext uri="{FF2B5EF4-FFF2-40B4-BE49-F238E27FC236}">
                <a16:creationId xmlns:a16="http://schemas.microsoft.com/office/drawing/2014/main" id="{C6F36E0C-0249-5391-4D63-B0EB901CEB2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102838" y="2742080"/>
            <a:ext cx="611841" cy="59263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1980B51-3027-FDA9-BE4D-400FBD32F1F3}"/>
              </a:ext>
            </a:extLst>
          </p:cNvPr>
          <p:cNvSpPr txBox="1"/>
          <p:nvPr/>
        </p:nvSpPr>
        <p:spPr>
          <a:xfrm>
            <a:off x="2980006" y="2663797"/>
            <a:ext cx="118238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 b="1">
                <a:solidFill>
                  <a:schemeClr val="accent4"/>
                </a:solidFill>
                <a:latin typeface="Montserrat"/>
              </a:rPr>
              <a:t>Q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82B0C73-A20D-A463-680C-172B85A07949}"/>
              </a:ext>
            </a:extLst>
          </p:cNvPr>
          <p:cNvSpPr txBox="1"/>
          <p:nvPr/>
        </p:nvSpPr>
        <p:spPr>
          <a:xfrm>
            <a:off x="2994413" y="3134443"/>
            <a:ext cx="118238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 b="1">
                <a:solidFill>
                  <a:schemeClr val="accent4"/>
                </a:solidFill>
                <a:latin typeface="Montserrat"/>
              </a:rPr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19ACED4-6930-0041-F398-5E9B4FF5E693}"/>
              </a:ext>
            </a:extLst>
          </p:cNvPr>
          <p:cNvSpPr txBox="1"/>
          <p:nvPr/>
        </p:nvSpPr>
        <p:spPr>
          <a:xfrm>
            <a:off x="412880" y="3625261"/>
            <a:ext cx="2603925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chemeClr val="lt2"/>
                </a:solidFill>
                <a:latin typeface="Montserrat"/>
              </a:rPr>
              <a:t>I have a patient with </a:t>
            </a:r>
            <a:r>
              <a:rPr lang="en-US" sz="600" b="1">
                <a:solidFill>
                  <a:schemeClr val="accent4"/>
                </a:solidFill>
                <a:latin typeface="Montserrat"/>
              </a:rPr>
              <a:t>anaphylaxis</a:t>
            </a:r>
            <a:r>
              <a:rPr lang="en-US" sz="600">
                <a:solidFill>
                  <a:schemeClr val="lt2"/>
                </a:solidFill>
                <a:latin typeface="Montserrat"/>
              </a:rPr>
              <a:t>, should I give </a:t>
            </a:r>
            <a:r>
              <a:rPr lang="en-US" sz="600" b="1">
                <a:solidFill>
                  <a:schemeClr val="accent4"/>
                </a:solidFill>
                <a:latin typeface="Montserrat"/>
              </a:rPr>
              <a:t>penicillin</a:t>
            </a:r>
            <a:r>
              <a:rPr lang="en-US" sz="600">
                <a:solidFill>
                  <a:schemeClr val="lt2"/>
                </a:solidFill>
                <a:latin typeface="Montserrat"/>
              </a:rPr>
              <a:t>?</a:t>
            </a:r>
            <a:endParaRPr lang="en-US">
              <a:solidFill>
                <a:schemeClr val="l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7D5B65-5288-9F83-3180-9CB6B5EBBF7B}"/>
              </a:ext>
            </a:extLst>
          </p:cNvPr>
          <p:cNvSpPr txBox="1"/>
          <p:nvPr/>
        </p:nvSpPr>
        <p:spPr>
          <a:xfrm>
            <a:off x="359928" y="4221008"/>
            <a:ext cx="260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30394B"/>
                </a:solidFill>
                <a:effectLst/>
                <a:uLnTx/>
                <a:uFillTx/>
                <a:latin typeface="Montserrat"/>
                <a:sym typeface="Montserrat"/>
              </a:rPr>
              <a:t>Client-side</a:t>
            </a:r>
            <a:endParaRPr lang="en-A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3BC69A-936E-47B7-CADA-6BD461BC950E}"/>
              </a:ext>
            </a:extLst>
          </p:cNvPr>
          <p:cNvSpPr txBox="1"/>
          <p:nvPr/>
        </p:nvSpPr>
        <p:spPr>
          <a:xfrm>
            <a:off x="5156622" y="4221007"/>
            <a:ext cx="260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30394B"/>
                </a:solidFill>
                <a:effectLst/>
                <a:uLnTx/>
                <a:uFillTx/>
                <a:latin typeface="Montserrat"/>
                <a:sym typeface="Montserrat"/>
              </a:rPr>
              <a:t>Server-side</a:t>
            </a:r>
            <a:endParaRPr lang="en-AE"/>
          </a:p>
        </p:txBody>
      </p:sp>
      <p:sp>
        <p:nvSpPr>
          <p:cNvPr id="23" name="Google Shape;1346;p74">
            <a:extLst>
              <a:ext uri="{FF2B5EF4-FFF2-40B4-BE49-F238E27FC236}">
                <a16:creationId xmlns:a16="http://schemas.microsoft.com/office/drawing/2014/main" id="{BF410ECD-7BB1-DB9A-3F4B-AE53DB90CC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SCHEMATIC DIAGRAM</a:t>
            </a:r>
            <a:endParaRPr/>
          </a:p>
        </p:txBody>
      </p:sp>
      <p:sp>
        <p:nvSpPr>
          <p:cNvPr id="26" name="Google Shape;1469;p74">
            <a:extLst>
              <a:ext uri="{FF2B5EF4-FFF2-40B4-BE49-F238E27FC236}">
                <a16:creationId xmlns:a16="http://schemas.microsoft.com/office/drawing/2014/main" id="{DF577921-A8C0-167C-B7E1-66524280F2DC}"/>
              </a:ext>
            </a:extLst>
          </p:cNvPr>
          <p:cNvSpPr/>
          <p:nvPr/>
        </p:nvSpPr>
        <p:spPr>
          <a:xfrm>
            <a:off x="3678100" y="884775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1A53658-19CD-1D3D-9077-24D02E83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8195A680-121F-2D02-4DEF-D1C79E854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88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8" grpId="0" animBg="1"/>
      <p:bldP spid="12" grpId="0" animBg="1"/>
      <p:bldP spid="8" grpId="0" animBg="1"/>
      <p:bldP spid="9" grpId="0"/>
      <p:bldP spid="10" grpId="0"/>
      <p:bldP spid="11" grpId="0"/>
      <p:bldP spid="13" grpId="0"/>
      <p:bldP spid="14" grpId="0"/>
      <p:bldP spid="15" grpId="0"/>
      <p:bldP spid="19" grpId="0"/>
      <p:bldP spid="35" grpId="0"/>
      <p:bldP spid="36" grpId="0"/>
      <p:bldP spid="37" grpId="0"/>
      <p:bldP spid="20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76"/>
          <p:cNvSpPr txBox="1">
            <a:spLocks noGrp="1"/>
          </p:cNvSpPr>
          <p:nvPr>
            <p:ph type="title"/>
          </p:nvPr>
        </p:nvSpPr>
        <p:spPr>
          <a:xfrm>
            <a:off x="502828" y="808998"/>
            <a:ext cx="3852672" cy="621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KNOWLEDGE BASE</a:t>
            </a:r>
          </a:p>
        </p:txBody>
      </p:sp>
      <p:sp>
        <p:nvSpPr>
          <p:cNvPr id="1565" name="Google Shape;1565;p76"/>
          <p:cNvSpPr txBox="1">
            <a:spLocks noGrp="1"/>
          </p:cNvSpPr>
          <p:nvPr>
            <p:ph type="subTitle" idx="1"/>
          </p:nvPr>
        </p:nvSpPr>
        <p:spPr>
          <a:xfrm>
            <a:off x="620827" y="1614371"/>
            <a:ext cx="4699717" cy="2849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-US" sz="1400"/>
              <a:t>To enrich the knowledge base, we have different resources mentioned below:</a:t>
            </a:r>
            <a:endParaRPr lang="en-US"/>
          </a:p>
        </p:txBody>
      </p:sp>
      <p:sp>
        <p:nvSpPr>
          <p:cNvPr id="1566" name="Google Shape;1566;p76"/>
          <p:cNvSpPr/>
          <p:nvPr/>
        </p:nvSpPr>
        <p:spPr>
          <a:xfrm>
            <a:off x="620827" y="1354815"/>
            <a:ext cx="141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blue and white striped box with a letter on it&#10;&#10;Description automatically generated">
            <a:extLst>
              <a:ext uri="{FF2B5EF4-FFF2-40B4-BE49-F238E27FC236}">
                <a16:creationId xmlns:a16="http://schemas.microsoft.com/office/drawing/2014/main" id="{6B234C3E-86F2-A797-0199-B40683A32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491" y="673376"/>
            <a:ext cx="2217979" cy="37967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0F354-9744-EC9B-49ED-0F0587F0FC59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A8BCE-139A-4283-A317-21A355B6C90A}"/>
              </a:ext>
            </a:extLst>
          </p:cNvPr>
          <p:cNvSpPr txBox="1"/>
          <p:nvPr/>
        </p:nvSpPr>
        <p:spPr>
          <a:xfrm>
            <a:off x="1000741" y="4728002"/>
            <a:ext cx="7142518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</a:rPr>
              <a:t>[1] - http://</a:t>
            </a:r>
            <a:r>
              <a:rPr lang="en-US" sz="1050" dirty="0" err="1">
                <a:solidFill>
                  <a:schemeClr val="lt2"/>
                </a:solidFill>
                <a:latin typeface="Montserrat"/>
              </a:rPr>
              <a:t>sideeffects.embl.de</a:t>
            </a:r>
            <a:endParaRPr lang="en-US" sz="1050" dirty="0">
              <a:solidFill>
                <a:schemeClr val="lt2"/>
              </a:solidFill>
              <a:latin typeface="Montserrat"/>
            </a:endParaRPr>
          </a:p>
          <a:p>
            <a:r>
              <a:rPr lang="en-US" sz="1050" dirty="0">
                <a:solidFill>
                  <a:schemeClr val="lt2"/>
                </a:solidFill>
                <a:latin typeface="Montserrat"/>
              </a:rPr>
              <a:t>[2] - https://</a:t>
            </a:r>
            <a:r>
              <a:rPr lang="en-US" sz="1050" dirty="0" err="1">
                <a:solidFill>
                  <a:schemeClr val="lt2"/>
                </a:solidFill>
                <a:latin typeface="Montserrat"/>
              </a:rPr>
              <a:t>www.kaggle.com</a:t>
            </a:r>
            <a:r>
              <a:rPr lang="en-US" sz="1050" dirty="0">
                <a:solidFill>
                  <a:schemeClr val="lt2"/>
                </a:solidFill>
                <a:latin typeface="Montserrat"/>
              </a:rPr>
              <a:t>/datasets/</a:t>
            </a:r>
            <a:r>
              <a:rPr lang="en-US" sz="1050" dirty="0" err="1">
                <a:solidFill>
                  <a:schemeClr val="lt2"/>
                </a:solidFill>
                <a:latin typeface="Montserrat"/>
              </a:rPr>
              <a:t>jithinanievarghese</a:t>
            </a:r>
            <a:r>
              <a:rPr lang="en-US" sz="1050" dirty="0">
                <a:solidFill>
                  <a:schemeClr val="lt2"/>
                </a:solidFill>
                <a:latin typeface="Montserrat"/>
              </a:rPr>
              <a:t>/drugs-side-effects-and-medical-condition</a:t>
            </a:r>
          </a:p>
        </p:txBody>
      </p:sp>
      <p:sp>
        <p:nvSpPr>
          <p:cNvPr id="5" name="Google Shape;1565;p76">
            <a:extLst>
              <a:ext uri="{FF2B5EF4-FFF2-40B4-BE49-F238E27FC236}">
                <a16:creationId xmlns:a16="http://schemas.microsoft.com/office/drawing/2014/main" id="{11AE2EF9-8959-C324-780D-BC804EEBF766}"/>
              </a:ext>
            </a:extLst>
          </p:cNvPr>
          <p:cNvSpPr txBox="1">
            <a:spLocks/>
          </p:cNvSpPr>
          <p:nvPr/>
        </p:nvSpPr>
        <p:spPr>
          <a:xfrm>
            <a:off x="620827" y="2486479"/>
            <a:ext cx="4685380" cy="1848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>
                <a:solidFill>
                  <a:schemeClr val="tx2"/>
                </a:solidFill>
              </a:rPr>
              <a:t>Publicly available datasets:</a:t>
            </a:r>
            <a:endParaRPr lang="en-US">
              <a:solidFill>
                <a:schemeClr val="tx2"/>
              </a:solidFill>
            </a:endParaRPr>
          </a:p>
          <a:p>
            <a:pPr marL="698500" lvl="1" indent="-285750">
              <a:buClr>
                <a:schemeClr val="accent4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SIDER 4.1: Side Effect Resource [1]</a:t>
            </a:r>
          </a:p>
          <a:p>
            <a:pPr marL="698500" lvl="1" indent="-285750">
              <a:buClr>
                <a:schemeClr val="accent4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Kaggle: Drugs, Side Effects and Medical Condition [2]</a:t>
            </a:r>
          </a:p>
          <a:p>
            <a:pPr marL="171450" indent="-1714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endParaRPr lang="en-US" sz="600">
              <a:solidFill>
                <a:schemeClr val="tx2"/>
              </a:solidFill>
            </a:endParaRPr>
          </a:p>
          <a:p>
            <a:pPr marL="285750" indent="-285750">
              <a:buClr>
                <a:schemeClr val="accent4"/>
              </a:buClr>
              <a:buSzPts val="1100"/>
              <a:buFont typeface="Wingdings" pitchFamily="2" charset="2"/>
              <a:buChar char="q"/>
            </a:pPr>
            <a:r>
              <a:rPr lang="en-US" sz="1400">
                <a:solidFill>
                  <a:schemeClr val="tx2"/>
                </a:solidFill>
              </a:rPr>
              <a:t>Private datasets from healthcare providers</a:t>
            </a:r>
          </a:p>
          <a:p>
            <a:pPr marL="285750" indent="-285750">
              <a:buClr>
                <a:schemeClr val="accent4"/>
              </a:buClr>
              <a:buSzPts val="1100"/>
              <a:buFont typeface="Wingdings"/>
              <a:buChar char="§"/>
            </a:pPr>
            <a:endParaRPr lang="en-US" sz="1400">
              <a:solidFill>
                <a:schemeClr val="tx2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7073C40-5C29-B52E-6FF6-942E165DE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6B53F494-D897-1CBD-1CC5-D64723507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6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74"/>
          <p:cNvSpPr txBox="1">
            <a:spLocks noGrp="1"/>
          </p:cNvSpPr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469" name="Google Shape;1469;p74"/>
          <p:cNvSpPr/>
          <p:nvPr/>
        </p:nvSpPr>
        <p:spPr>
          <a:xfrm>
            <a:off x="3678100" y="884775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530" name="Google Shape;1530;p74"/>
          <p:cNvSpPr txBox="1">
            <a:spLocks noGrp="1"/>
          </p:cNvSpPr>
          <p:nvPr>
            <p:ph type="subTitle" idx="3"/>
          </p:nvPr>
        </p:nvSpPr>
        <p:spPr>
          <a:xfrm>
            <a:off x="1391241" y="4517546"/>
            <a:ext cx="199894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dirty="0"/>
              <a:t>Competitors</a:t>
            </a:r>
          </a:p>
        </p:txBody>
      </p:sp>
      <p:sp>
        <p:nvSpPr>
          <p:cNvPr id="1531" name="Google Shape;1531;p74"/>
          <p:cNvSpPr txBox="1">
            <a:spLocks noGrp="1"/>
          </p:cNvSpPr>
          <p:nvPr>
            <p:ph type="subTitle" idx="4"/>
          </p:nvPr>
        </p:nvSpPr>
        <p:spPr>
          <a:xfrm>
            <a:off x="6162714" y="4517546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Anaaya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3B4CF4-BFA0-2D73-C1C3-BD529C1EC5C2}"/>
              </a:ext>
            </a:extLst>
          </p:cNvPr>
          <p:cNvSpPr txBox="1"/>
          <p:nvPr/>
        </p:nvSpPr>
        <p:spPr>
          <a:xfrm>
            <a:off x="-1174282" y="-139566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C08613-EF51-3CF8-E30E-CF7B8FCD671D}"/>
              </a:ext>
            </a:extLst>
          </p:cNvPr>
          <p:cNvSpPr txBox="1"/>
          <p:nvPr/>
        </p:nvSpPr>
        <p:spPr>
          <a:xfrm>
            <a:off x="3764532" y="4958834"/>
            <a:ext cx="16097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600">
                <a:solidFill>
                  <a:schemeClr val="accent1"/>
                </a:solidFill>
                <a:latin typeface="Montserrat"/>
                <a:sym typeface="Montserrat"/>
              </a:rPr>
              <a:t>Play the videos for viewing the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83BEC-BC22-EB87-4016-BE202C8F5125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6B304-46AC-2344-5998-360AF033C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783" y="0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B9392193-2EDE-4204-33C3-16D2EBF97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229" y="39317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Screen Recording 2024-09-15 at 4.43.47 AM">
            <a:hlinkClick r:id="" action="ppaction://media"/>
            <a:extLst>
              <a:ext uri="{FF2B5EF4-FFF2-40B4-BE49-F238E27FC236}">
                <a16:creationId xmlns:a16="http://schemas.microsoft.com/office/drawing/2014/main" id="{73FDCE46-E888-48C5-26EE-392852B70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373" y="1151646"/>
            <a:ext cx="4475863" cy="3003686"/>
          </a:xfrm>
          <a:prstGeom prst="rect">
            <a:avLst/>
          </a:prstGeom>
        </p:spPr>
      </p:pic>
      <p:pic>
        <p:nvPicPr>
          <p:cNvPr id="13" name="Screen Recording 2024-09-15 at 4.47.02 AM">
            <a:hlinkClick r:id="" action="ppaction://media"/>
            <a:extLst>
              <a:ext uri="{FF2B5EF4-FFF2-40B4-BE49-F238E27FC236}">
                <a16:creationId xmlns:a16="http://schemas.microsoft.com/office/drawing/2014/main" id="{335FDBDF-84FB-FC8E-87F9-8B92CADDF39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953850" y="1234981"/>
            <a:ext cx="3830128" cy="29873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6A7E9-8E15-B3FC-40A3-D4C91C87042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8171018" y="828619"/>
            <a:ext cx="743529" cy="9636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2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61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95"/>
          <p:cNvSpPr txBox="1">
            <a:spLocks noGrp="1"/>
          </p:cNvSpPr>
          <p:nvPr>
            <p:ph type="subTitle" idx="1"/>
          </p:nvPr>
        </p:nvSpPr>
        <p:spPr>
          <a:xfrm>
            <a:off x="3625950" y="2180335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Open-source Models</a:t>
            </a:r>
            <a:endParaRPr dirty="0"/>
          </a:p>
        </p:txBody>
      </p:sp>
      <p:sp>
        <p:nvSpPr>
          <p:cNvPr id="2723" name="Google Shape;2723;p95"/>
          <p:cNvSpPr txBox="1">
            <a:spLocks noGrp="1"/>
          </p:cNvSpPr>
          <p:nvPr>
            <p:ph type="subTitle" idx="2"/>
          </p:nvPr>
        </p:nvSpPr>
        <p:spPr>
          <a:xfrm>
            <a:off x="3625950" y="1799735"/>
            <a:ext cx="18921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Together AI</a:t>
            </a:r>
            <a:endParaRPr dirty="0"/>
          </a:p>
        </p:txBody>
      </p:sp>
      <p:sp>
        <p:nvSpPr>
          <p:cNvPr id="2726" name="Google Shape;2726;p95"/>
          <p:cNvSpPr txBox="1">
            <a:spLocks noGrp="1"/>
          </p:cNvSpPr>
          <p:nvPr>
            <p:ph type="subTitle" idx="5"/>
          </p:nvPr>
        </p:nvSpPr>
        <p:spPr>
          <a:xfrm>
            <a:off x="5990970" y="2188734"/>
            <a:ext cx="18921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LLM Framework</a:t>
            </a:r>
            <a:endParaRPr dirty="0"/>
          </a:p>
        </p:txBody>
      </p:sp>
      <p:sp>
        <p:nvSpPr>
          <p:cNvPr id="2727" name="Google Shape;2727;p95"/>
          <p:cNvSpPr txBox="1">
            <a:spLocks noGrp="1"/>
          </p:cNvSpPr>
          <p:nvPr>
            <p:ph type="subTitle" idx="6"/>
          </p:nvPr>
        </p:nvSpPr>
        <p:spPr>
          <a:xfrm>
            <a:off x="5911457" y="1803165"/>
            <a:ext cx="2051126" cy="396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b="1" dirty="0" err="1"/>
              <a:t>LangChain</a:t>
            </a:r>
            <a:endParaRPr dirty="0"/>
          </a:p>
        </p:txBody>
      </p:sp>
      <p:sp>
        <p:nvSpPr>
          <p:cNvPr id="2734" name="Google Shape;2734;p95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TECHNOLOGIES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D977-A331-628F-5330-2E81D674E464}"/>
              </a:ext>
            </a:extLst>
          </p:cNvPr>
          <p:cNvSpPr txBox="1"/>
          <p:nvPr/>
        </p:nvSpPr>
        <p:spPr>
          <a:xfrm>
            <a:off x="0" y="4864953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dirty="0">
                <a:solidFill>
                  <a:schemeClr val="lt2"/>
                </a:solidFill>
                <a:latin typeface="Montserrat"/>
                <a:sym typeface="Montserrat"/>
              </a:rPr>
              <a:t>Page | 8</a:t>
            </a:r>
          </a:p>
        </p:txBody>
      </p:sp>
      <p:pic>
        <p:nvPicPr>
          <p:cNvPr id="8" name="Picture 10" descr="Together AI - Desktop App for Mac, Windows (PC), Linux - WebCatalog">
            <a:extLst>
              <a:ext uri="{FF2B5EF4-FFF2-40B4-BE49-F238E27FC236}">
                <a16:creationId xmlns:a16="http://schemas.microsoft.com/office/drawing/2014/main" id="{C3024957-0E3D-90B1-7BC0-F703A958F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827" y="1239880"/>
            <a:ext cx="1324345" cy="69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D690A0D-F320-7F0A-29F2-8EB61A46A3EF}"/>
              </a:ext>
            </a:extLst>
          </p:cNvPr>
          <p:cNvGrpSpPr/>
          <p:nvPr/>
        </p:nvGrpSpPr>
        <p:grpSpPr>
          <a:xfrm>
            <a:off x="5792367" y="3198289"/>
            <a:ext cx="2359239" cy="1430582"/>
            <a:chOff x="5482360" y="3177986"/>
            <a:chExt cx="2359239" cy="1430582"/>
          </a:xfrm>
        </p:grpSpPr>
        <p:pic>
          <p:nvPicPr>
            <p:cNvPr id="1026" name="Picture 2" descr="Streamlit Logo PNG Vector (SVG) Free Download">
              <a:extLst>
                <a:ext uri="{FF2B5EF4-FFF2-40B4-BE49-F238E27FC236}">
                  <a16:creationId xmlns:a16="http://schemas.microsoft.com/office/drawing/2014/main" id="{D5BA527F-E5EA-5E27-FB53-2DFD261A0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1427" y="3177986"/>
              <a:ext cx="721104" cy="391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Google Shape;2732;p95">
              <a:extLst>
                <a:ext uri="{FF2B5EF4-FFF2-40B4-BE49-F238E27FC236}">
                  <a16:creationId xmlns:a16="http://schemas.microsoft.com/office/drawing/2014/main" id="{0E53026D-9FCD-FFB7-ECBB-F1E8ED3E8232}"/>
                </a:ext>
              </a:extLst>
            </p:cNvPr>
            <p:cNvSpPr txBox="1">
              <a:spLocks/>
            </p:cNvSpPr>
            <p:nvPr/>
          </p:nvSpPr>
          <p:spPr>
            <a:xfrm>
              <a:off x="5715930" y="4061068"/>
              <a:ext cx="1892100" cy="54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User Interface Solution</a:t>
              </a:r>
            </a:p>
          </p:txBody>
        </p:sp>
        <p:sp>
          <p:nvSpPr>
            <p:cNvPr id="9" name="Google Shape;2733;p95">
              <a:extLst>
                <a:ext uri="{FF2B5EF4-FFF2-40B4-BE49-F238E27FC236}">
                  <a16:creationId xmlns:a16="http://schemas.microsoft.com/office/drawing/2014/main" id="{A0D512E5-F8D0-CFB5-107C-2F57701D989E}"/>
                </a:ext>
              </a:extLst>
            </p:cNvPr>
            <p:cNvSpPr txBox="1">
              <a:spLocks/>
            </p:cNvSpPr>
            <p:nvPr/>
          </p:nvSpPr>
          <p:spPr>
            <a:xfrm>
              <a:off x="5482360" y="3695377"/>
              <a:ext cx="2359239" cy="3818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1800" b="1" i="0" u="none" strike="noStrike" cap="none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dirty="0" err="1"/>
                <a:t>Streamlit</a:t>
              </a:r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A9EEAD5-4A90-5028-C0A7-59091D19B760}"/>
              </a:ext>
            </a:extLst>
          </p:cNvPr>
          <p:cNvGrpSpPr/>
          <p:nvPr/>
        </p:nvGrpSpPr>
        <p:grpSpPr>
          <a:xfrm>
            <a:off x="821517" y="3121798"/>
            <a:ext cx="2851850" cy="1507073"/>
            <a:chOff x="841954" y="3117419"/>
            <a:chExt cx="2851850" cy="1507073"/>
          </a:xfrm>
        </p:grpSpPr>
        <p:sp>
          <p:nvSpPr>
            <p:cNvPr id="2" name="Google Shape;2730;p95">
              <a:extLst>
                <a:ext uri="{FF2B5EF4-FFF2-40B4-BE49-F238E27FC236}">
                  <a16:creationId xmlns:a16="http://schemas.microsoft.com/office/drawing/2014/main" id="{71317BA4-48C7-F4EA-479E-C6609679CD19}"/>
                </a:ext>
              </a:extLst>
            </p:cNvPr>
            <p:cNvSpPr txBox="1">
              <a:spLocks/>
            </p:cNvSpPr>
            <p:nvPr/>
          </p:nvSpPr>
          <p:spPr>
            <a:xfrm>
              <a:off x="1321830" y="4076992"/>
              <a:ext cx="1892100" cy="54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Large Language Model </a:t>
              </a:r>
            </a:p>
          </p:txBody>
        </p:sp>
        <p:sp>
          <p:nvSpPr>
            <p:cNvPr id="4" name="Google Shape;2731;p95">
              <a:extLst>
                <a:ext uri="{FF2B5EF4-FFF2-40B4-BE49-F238E27FC236}">
                  <a16:creationId xmlns:a16="http://schemas.microsoft.com/office/drawing/2014/main" id="{683E2E3E-96BB-7984-E7EE-BC67BA385A3F}"/>
                </a:ext>
              </a:extLst>
            </p:cNvPr>
            <p:cNvSpPr txBox="1">
              <a:spLocks/>
            </p:cNvSpPr>
            <p:nvPr/>
          </p:nvSpPr>
          <p:spPr>
            <a:xfrm>
              <a:off x="841954" y="3699168"/>
              <a:ext cx="2851850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1800" b="1" i="0" u="none" strike="noStrike" cap="none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b="1" dirty="0"/>
                <a:t>Llama 3.1</a:t>
              </a:r>
              <a:endParaRPr lang="en-US" dirty="0"/>
            </a:p>
          </p:txBody>
        </p:sp>
        <p:pic>
          <p:nvPicPr>
            <p:cNvPr id="17" name="Picture 8">
              <a:extLst>
                <a:ext uri="{FF2B5EF4-FFF2-40B4-BE49-F238E27FC236}">
                  <a16:creationId xmlns:a16="http://schemas.microsoft.com/office/drawing/2014/main" id="{FE344DC0-61E7-69C8-4FF9-BBEBC04455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7" t="29685" r="64959" b="28721"/>
            <a:stretch/>
          </p:blipFill>
          <p:spPr bwMode="auto">
            <a:xfrm>
              <a:off x="1872360" y="3117419"/>
              <a:ext cx="791037" cy="54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9" name="Picture 2" descr="LangChain 🦜️🔗↗ - LanceDB">
            <a:extLst>
              <a:ext uri="{FF2B5EF4-FFF2-40B4-BE49-F238E27FC236}">
                <a16:creationId xmlns:a16="http://schemas.microsoft.com/office/drawing/2014/main" id="{03D098C7-3CE3-AD86-55C5-43C577C587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70" b="27054"/>
          <a:stretch/>
        </p:blipFill>
        <p:spPr bwMode="auto">
          <a:xfrm>
            <a:off x="6535345" y="1396463"/>
            <a:ext cx="797193" cy="40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A53380E0-9609-12F4-093A-2B04AC799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296" y="4744009"/>
            <a:ext cx="382554" cy="38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lablab.ai logo - Community innovating and building with artificial intelligence">
            <a:extLst>
              <a:ext uri="{FF2B5EF4-FFF2-40B4-BE49-F238E27FC236}">
                <a16:creationId xmlns:a16="http://schemas.microsoft.com/office/drawing/2014/main" id="{BDBE760F-8D77-8768-4E86-77F65FCF9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742" y="4783326"/>
            <a:ext cx="303921" cy="3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0F95382-D570-205C-CF17-BEBBA7610089}"/>
              </a:ext>
            </a:extLst>
          </p:cNvPr>
          <p:cNvGrpSpPr/>
          <p:nvPr/>
        </p:nvGrpSpPr>
        <p:grpSpPr>
          <a:xfrm>
            <a:off x="1301394" y="1391621"/>
            <a:ext cx="1892100" cy="1339644"/>
            <a:chOff x="1356234" y="1397175"/>
            <a:chExt cx="1892100" cy="1339644"/>
          </a:xfrm>
        </p:grpSpPr>
        <p:sp>
          <p:nvSpPr>
            <p:cNvPr id="12" name="Google Shape;2722;p95">
              <a:extLst>
                <a:ext uri="{FF2B5EF4-FFF2-40B4-BE49-F238E27FC236}">
                  <a16:creationId xmlns:a16="http://schemas.microsoft.com/office/drawing/2014/main" id="{9813A0B6-AD12-31C1-022B-B33E3BC04910}"/>
                </a:ext>
              </a:extLst>
            </p:cNvPr>
            <p:cNvSpPr txBox="1">
              <a:spLocks/>
            </p:cNvSpPr>
            <p:nvPr/>
          </p:nvSpPr>
          <p:spPr>
            <a:xfrm>
              <a:off x="1356234" y="2189319"/>
              <a:ext cx="1892100" cy="54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dirty="0"/>
                <a:t>AI Platform</a:t>
              </a:r>
            </a:p>
          </p:txBody>
        </p:sp>
        <p:sp>
          <p:nvSpPr>
            <p:cNvPr id="13" name="Google Shape;2723;p95">
              <a:extLst>
                <a:ext uri="{FF2B5EF4-FFF2-40B4-BE49-F238E27FC236}">
                  <a16:creationId xmlns:a16="http://schemas.microsoft.com/office/drawing/2014/main" id="{AA4219A5-3469-F5FD-85A6-22CEDD9A245F}"/>
                </a:ext>
              </a:extLst>
            </p:cNvPr>
            <p:cNvSpPr txBox="1">
              <a:spLocks/>
            </p:cNvSpPr>
            <p:nvPr/>
          </p:nvSpPr>
          <p:spPr>
            <a:xfrm>
              <a:off x="1356234" y="1808719"/>
              <a:ext cx="1892100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1800" b="1" i="0" u="none" strike="noStrike" cap="none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000"/>
                <a:buFont typeface="Montserrat"/>
                <a:buNone/>
                <a:defRPr sz="30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dirty="0" err="1"/>
                <a:t>MindsDB</a:t>
              </a:r>
              <a:endParaRPr lang="en-US" dirty="0"/>
            </a:p>
          </p:txBody>
        </p:sp>
        <p:pic>
          <p:nvPicPr>
            <p:cNvPr id="15" name="Picture 2" descr="MindsDB Icon Logo PNG Vector (SVG) Free Download">
              <a:extLst>
                <a:ext uri="{FF2B5EF4-FFF2-40B4-BE49-F238E27FC236}">
                  <a16:creationId xmlns:a16="http://schemas.microsoft.com/office/drawing/2014/main" id="{FF0A9108-5699-A24E-8DB1-90EC015D51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8598" y="1397175"/>
              <a:ext cx="687369" cy="391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44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ssistant Health App Pitch Deck XL by Slidesgo">
  <a:themeElements>
    <a:clrScheme name="Simple Light">
      <a:dk1>
        <a:srgbClr val="F2F6F8"/>
      </a:dk1>
      <a:lt1>
        <a:srgbClr val="FFFFFF"/>
      </a:lt1>
      <a:dk2>
        <a:srgbClr val="4D4D4D"/>
      </a:dk2>
      <a:lt2>
        <a:srgbClr val="30394B"/>
      </a:lt2>
      <a:accent1>
        <a:srgbClr val="005E7D"/>
      </a:accent1>
      <a:accent2>
        <a:srgbClr val="337E92"/>
      </a:accent2>
      <a:accent3>
        <a:srgbClr val="E4ECF1"/>
      </a:accent3>
      <a:accent4>
        <a:srgbClr val="FC6D78"/>
      </a:accent4>
      <a:accent5>
        <a:srgbClr val="FECACE"/>
      </a:accent5>
      <a:accent6>
        <a:srgbClr val="FDA2A9"/>
      </a:accent6>
      <a:hlink>
        <a:srgbClr val="3039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690</Words>
  <Application>Microsoft Macintosh PowerPoint</Application>
  <PresentationFormat>On-screen Show (16:9)</PresentationFormat>
  <Paragraphs>146</Paragraphs>
  <Slides>15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Ribeye</vt:lpstr>
      <vt:lpstr>Helvetica Neue Light</vt:lpstr>
      <vt:lpstr>Montserrat</vt:lpstr>
      <vt:lpstr>Rokkitt ExtraBold</vt:lpstr>
      <vt:lpstr>Wingdings</vt:lpstr>
      <vt:lpstr>Permanent Marker</vt:lpstr>
      <vt:lpstr>Arial,Sans-Serif</vt:lpstr>
      <vt:lpstr>Raleway</vt:lpstr>
      <vt:lpstr>Assistant Health App Pitch Deck XL by Slidesgo</vt:lpstr>
      <vt:lpstr>PowerPoint Presentation</vt:lpstr>
      <vt:lpstr>TEAM: AiMl</vt:lpstr>
      <vt:lpstr>PROBLEM</vt:lpstr>
      <vt:lpstr>STATISTICS</vt:lpstr>
      <vt:lpstr>SOLUTION</vt:lpstr>
      <vt:lpstr>SCHEMATIC DIAGRAM</vt:lpstr>
      <vt:lpstr>KNOWLEDGE BASE</vt:lpstr>
      <vt:lpstr>DEMO</vt:lpstr>
      <vt:lpstr>TECHNOLOGIES</vt:lpstr>
      <vt:lpstr>VALUE PROPOSITIONS</vt:lpstr>
      <vt:lpstr>O</vt:lpstr>
      <vt:lpstr>FUTURE WORK</vt:lpstr>
      <vt:lpstr>BUSINESS MODEL</vt:lpstr>
      <vt:lpstr>WRAP-UP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ASSISTANT HEALTH APP</dc:title>
  <cp:lastModifiedBy>Mai Ahmed Shaaban Mohamed Kassem</cp:lastModifiedBy>
  <cp:revision>65</cp:revision>
  <dcterms:modified xsi:type="dcterms:W3CDTF">2024-09-15T22:13:01Z</dcterms:modified>
</cp:coreProperties>
</file>

<file path=docProps/thumbnail.jpeg>
</file>